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0" r:id="rId1"/>
    <p:sldMasterId id="2147483711" r:id="rId2"/>
  </p:sldMasterIdLst>
  <p:notesMasterIdLst>
    <p:notesMasterId r:id="rId1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Lst>
  <p:sldSz cx="9144000" cy="5143500" type="screen16x9"/>
  <p:notesSz cx="6858000" cy="9144000"/>
  <p:embeddedFontLst>
    <p:embeddedFont>
      <p:font typeface="Barlow Condensed Medium" panose="00000606000000000000" pitchFamily="2" charset="0"/>
      <p:regular r:id="rId16"/>
      <p:italic r:id="rId17"/>
    </p:embeddedFont>
    <p:embeddedFont>
      <p:font typeface="Barlow Medium" panose="00000600000000000000" pitchFamily="2" charset="0"/>
      <p:regular r:id="rId18"/>
      <p:italic r:id="rId19"/>
    </p:embeddedFont>
    <p:embeddedFont>
      <p:font typeface="Barlow Semi Condensed" panose="00000506000000000000" pitchFamily="2" charset="0"/>
      <p:regular r:id="rId20"/>
      <p:bold r:id="rId21"/>
      <p:italic r:id="rId22"/>
      <p:boldItalic r:id="rId23"/>
    </p:embeddedFont>
    <p:embeddedFont>
      <p:font typeface="Barlow Semi Condensed Medium" panose="00000606000000000000" pitchFamily="2" charset="0"/>
      <p:regular r:id="rId24"/>
      <p:bold r:id="rId25"/>
      <p:italic r:id="rId26"/>
      <p:boldItalic r:id="rId27"/>
    </p:embeddedFont>
    <p:embeddedFont>
      <p:font typeface="Fjalla One" panose="02000506040000020004" pitchFamily="2" charset="0"/>
      <p:regular r:id="rId28"/>
    </p:embeddedFont>
    <p:embeddedFont>
      <p:font typeface="Roboto" panose="02000000000000000000" pitchFamily="2" charset="0"/>
      <p:regular r:id="rId29"/>
      <p:bold r:id="rId30"/>
      <p:italic r:id="rId31"/>
      <p:boldItalic r:id="rId32"/>
    </p:embeddedFont>
    <p:embeddedFont>
      <p:font typeface="Roboto Condensed Light" panose="02000000000000000000" pitchFamily="2" charset="0"/>
      <p:regular r:id="rId33"/>
      <p: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684" autoAdjust="0"/>
  </p:normalViewPr>
  <p:slideViewPr>
    <p:cSldViewPr snapToGrid="0">
      <p:cViewPr varScale="1">
        <p:scale>
          <a:sx n="163" d="100"/>
          <a:sy n="163" d="100"/>
        </p:scale>
        <p:origin x="442"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3.fntdata"/><Relationship Id="rId26" Type="http://schemas.openxmlformats.org/officeDocument/2006/relationships/font" Target="fonts/font11.fntdata"/><Relationship Id="rId21" Type="http://schemas.openxmlformats.org/officeDocument/2006/relationships/font" Target="fonts/font6.fntdata"/><Relationship Id="rId34" Type="http://schemas.openxmlformats.org/officeDocument/2006/relationships/font" Target="fonts/font19.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9"/>
        <p:cNvGrpSpPr/>
        <p:nvPr/>
      </p:nvGrpSpPr>
      <p:grpSpPr>
        <a:xfrm>
          <a:off x="0" y="0"/>
          <a:ext cx="0" cy="0"/>
          <a:chOff x="0" y="0"/>
          <a:chExt cx="0" cy="0"/>
        </a:xfrm>
      </p:grpSpPr>
      <p:sp>
        <p:nvSpPr>
          <p:cNvPr id="3360" name="Google Shape;336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1" name="Google Shape;33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9"/>
        <p:cNvGrpSpPr/>
        <p:nvPr/>
      </p:nvGrpSpPr>
      <p:grpSpPr>
        <a:xfrm>
          <a:off x="0" y="0"/>
          <a:ext cx="0" cy="0"/>
          <a:chOff x="0" y="0"/>
          <a:chExt cx="0" cy="0"/>
        </a:xfrm>
      </p:grpSpPr>
      <p:sp>
        <p:nvSpPr>
          <p:cNvPr id="3800" name="Google Shape;3800;g153df804534_0_1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1" name="Google Shape;3801;g153df804534_0_1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93700" lvl="0" indent="-228600" algn="l" rtl="0">
              <a:spcBef>
                <a:spcPts val="0"/>
              </a:spcBef>
              <a:spcAft>
                <a:spcPts val="0"/>
              </a:spcAft>
              <a:buClr>
                <a:srgbClr val="232629"/>
              </a:buClr>
              <a:buSzPts val="1000"/>
              <a:buFont typeface="+mj-lt"/>
              <a:buAutoNum type="arabicPeriod"/>
            </a:pPr>
            <a:r>
              <a:rPr lang="en" dirty="0">
                <a:solidFill>
                  <a:schemeClr val="dk1"/>
                </a:solidFill>
              </a:rPr>
              <a:t>Precison-recall tradeoff: From the analysis of my confusion matrix previously, they can consider a precision-recall tradeoff in terms of the classification objective or problem. Understanding Accuracy made me realize, to fully evaluate the effectiveness of a model, we must examine both precision and recall because they are often in tension. unfortunately improving precision typically reduces recall. Therefore, there is a precision/recall tradeoff. Hence, bluesg should decide which is more important for its classification problem. Maybe they should mostly focus on looking for high precision meaning reducing incorrect prediction of the sentiment of tweets. When building a model to see perception, the model should predict new tweets also from various social media platforms and predict their sentiment classes correctly, this can allow them to improve customer service, determine better marketing strategy and improve their product &amp; service message, to better improve their customer retention and loyalty.</a:t>
            </a:r>
          </a:p>
          <a:p>
            <a:pPr marL="393700" lvl="0" indent="-228600" algn="l" rtl="0">
              <a:spcBef>
                <a:spcPts val="0"/>
              </a:spcBef>
              <a:spcAft>
                <a:spcPts val="0"/>
              </a:spcAft>
              <a:buClr>
                <a:srgbClr val="232629"/>
              </a:buClr>
              <a:buSzPts val="1000"/>
              <a:buFont typeface="+mj-lt"/>
              <a:buAutoNum type="arabicPeriod"/>
            </a:pPr>
            <a:endParaRPr lang="en" dirty="0">
              <a:solidFill>
                <a:schemeClr val="dk1"/>
              </a:solidFill>
            </a:endParaRPr>
          </a:p>
          <a:p>
            <a:pPr marL="393700" lvl="0" indent="-228600" algn="l" rtl="0">
              <a:spcBef>
                <a:spcPts val="0"/>
              </a:spcBef>
              <a:spcAft>
                <a:spcPts val="0"/>
              </a:spcAft>
              <a:buClr>
                <a:srgbClr val="232629"/>
              </a:buClr>
              <a:buSzPts val="1000"/>
              <a:buFont typeface="+mj-lt"/>
              <a:buAutoNum type="arabicPeriod"/>
            </a:pPr>
            <a:r>
              <a:rPr lang="en" dirty="0">
                <a:solidFill>
                  <a:schemeClr val="dk1"/>
                </a:solidFill>
              </a:rPr>
              <a:t>As mentioned, from the topic modelling results, some of the top terms of topic 1 include Singapore’s Goldbell group acquisition of bluesg and concerns over bluesg’s rental, its sustainable mobility, chargining, payment and parking issue of bluesg. One strategy that could tackle concerns over payment and rental prices for bluesg would be to adopt a dynamic pricing strategy to ensure customers get the best deal/pricing at any given point in time. (instead of packages/membership). Another strategy would be to recommend bluesg to work on its areas to improve its services such as the rental process on the app  by having more user friendly interface, Also better marketing on its sustainability efforts to encourage more sustainable usage of transportation, and better improve their charging and parking infrastructure.  </a:t>
            </a:r>
          </a:p>
          <a:p>
            <a:pPr marL="393700" lvl="0" indent="-228600" algn="l" rtl="0">
              <a:spcBef>
                <a:spcPts val="0"/>
              </a:spcBef>
              <a:spcAft>
                <a:spcPts val="0"/>
              </a:spcAft>
              <a:buClr>
                <a:srgbClr val="232629"/>
              </a:buClr>
              <a:buSzPts val="1000"/>
              <a:buFont typeface="+mj-lt"/>
              <a:buAutoNum type="arabicPeriod"/>
            </a:pPr>
            <a:endParaRPr lang="en" dirty="0">
              <a:solidFill>
                <a:schemeClr val="dk1"/>
              </a:solidFill>
            </a:endParaRPr>
          </a:p>
          <a:p>
            <a:pPr marL="393700" lvl="0" indent="-228600" algn="l" rtl="0">
              <a:spcBef>
                <a:spcPts val="0"/>
              </a:spcBef>
              <a:spcAft>
                <a:spcPts val="0"/>
              </a:spcAft>
              <a:buClr>
                <a:srgbClr val="232629"/>
              </a:buClr>
              <a:buSzPts val="1000"/>
              <a:buFont typeface="+mj-lt"/>
              <a:buAutoNum type="arabicPeriod"/>
            </a:pPr>
            <a:r>
              <a:rPr lang="en" dirty="0">
                <a:solidFill>
                  <a:schemeClr val="dk1"/>
                </a:solidFill>
              </a:rPr>
              <a:t>With combination of these two methodology, where the sentiment analysis provides Bluesg with a general idea and sentiment distribution of the reviews. And how the topic modelling helps them to further understand the most popular topics and terms within the tweets are and make improvements accordingly. To provide more useful suggestions to BlueSG, we may also conduct analysis of its competitors such as GetGo or Tribe car to gain insights of guest preferences as well as valuable information that BlueSG may not get from tweets only pertaining to Bluesg.</a:t>
            </a:r>
            <a:endParaRPr dirty="0">
              <a:solidFill>
                <a:schemeClr val="dk1"/>
              </a:solidFill>
            </a:endParaRPr>
          </a:p>
          <a:p>
            <a:pPr marL="457200" lvl="0" indent="0" algn="l" rtl="0">
              <a:spcBef>
                <a:spcPts val="0"/>
              </a:spcBef>
              <a:spcAft>
                <a:spcPts val="0"/>
              </a:spcAft>
              <a:buNone/>
            </a:pPr>
            <a:endParaRPr dirty="0">
              <a:solidFill>
                <a:schemeClr val="dk1"/>
              </a:solidFill>
            </a:endParaRPr>
          </a:p>
          <a:p>
            <a:pPr marL="0" marR="63500" lvl="0" indent="0" algn="l" rtl="0">
              <a:lnSpc>
                <a:spcPct val="115000"/>
              </a:lnSpc>
              <a:spcBef>
                <a:spcPts val="0"/>
              </a:spcBef>
              <a:spcAft>
                <a:spcPts val="0"/>
              </a:spcAft>
              <a:buNone/>
            </a:pPr>
            <a:endParaRPr sz="1000" dirty="0">
              <a:solidFill>
                <a:srgbClr val="232629"/>
              </a:solidFill>
              <a:highlight>
                <a:srgbClr val="FFFFFF"/>
              </a:highlight>
            </a:endParaRPr>
          </a:p>
          <a:p>
            <a:pPr marL="0" marR="63500" lvl="0" indent="0" algn="l" rtl="0">
              <a:lnSpc>
                <a:spcPct val="115000"/>
              </a:lnSpc>
              <a:spcBef>
                <a:spcPts val="0"/>
              </a:spcBef>
              <a:spcAft>
                <a:spcPts val="0"/>
              </a:spcAft>
              <a:buNone/>
            </a:pPr>
            <a:endParaRPr sz="1000" dirty="0">
              <a:solidFill>
                <a:srgbClr val="232629"/>
              </a:solidFill>
              <a:highlight>
                <a:srgbClr val="FFFFFF"/>
              </a:highlight>
            </a:endParaRPr>
          </a:p>
          <a:p>
            <a:pPr marL="0" marR="25400" lvl="0" indent="0" algn="l" rtl="0">
              <a:lnSpc>
                <a:spcPct val="115000"/>
              </a:lnSpc>
              <a:spcBef>
                <a:spcPts val="0"/>
              </a:spcBef>
              <a:spcAft>
                <a:spcPts val="0"/>
              </a:spcAft>
              <a:buNone/>
            </a:pPr>
            <a:endParaRPr sz="1000" dirty="0">
              <a:solidFill>
                <a:srgbClr val="232629"/>
              </a:solidFill>
              <a:highlight>
                <a:srgbClr val="FFFFFF"/>
              </a:highlight>
            </a:endParaRP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6"/>
        <p:cNvGrpSpPr/>
        <p:nvPr/>
      </p:nvGrpSpPr>
      <p:grpSpPr>
        <a:xfrm>
          <a:off x="0" y="0"/>
          <a:ext cx="0" cy="0"/>
          <a:chOff x="0" y="0"/>
          <a:chExt cx="0" cy="0"/>
        </a:xfrm>
      </p:grpSpPr>
      <p:sp>
        <p:nvSpPr>
          <p:cNvPr id="3817" name="Google Shape;3817;g1583a1b88cc_0_8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8" name="Google Shape;3818;g1583a1b88cc_0_8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SG" sz="1200" dirty="0">
                <a:solidFill>
                  <a:schemeClr val="dk1"/>
                </a:solidFill>
                <a:highlight>
                  <a:schemeClr val="lt1"/>
                </a:highlight>
              </a:rPr>
              <a:t>Lastly to conclude my project, I have achieve my goals such that I was able to obtain sentimental perceptions of </a:t>
            </a:r>
            <a:r>
              <a:rPr lang="en-SG" sz="1200" dirty="0" err="1">
                <a:solidFill>
                  <a:schemeClr val="dk1"/>
                </a:solidFill>
                <a:highlight>
                  <a:schemeClr val="lt1"/>
                </a:highlight>
              </a:rPr>
              <a:t>bluesg</a:t>
            </a:r>
            <a:r>
              <a:rPr lang="en-SG" sz="1200" dirty="0">
                <a:solidFill>
                  <a:schemeClr val="dk1"/>
                </a:solidFill>
                <a:highlight>
                  <a:schemeClr val="lt1"/>
                </a:highlight>
              </a:rPr>
              <a:t> users from the tweets I obtained and find out some of the customer pain points. However, some improvements or further works on this project would be to have </a:t>
            </a:r>
            <a:r>
              <a:rPr lang="en" sz="1200" dirty="0">
                <a:solidFill>
                  <a:schemeClr val="dk1"/>
                </a:solidFill>
                <a:highlight>
                  <a:schemeClr val="lt1"/>
                </a:highlight>
              </a:rPr>
              <a:t>:</a:t>
            </a:r>
            <a:endParaRPr sz="1200" dirty="0">
              <a:solidFill>
                <a:schemeClr val="dk1"/>
              </a:solidFill>
              <a:highlight>
                <a:schemeClr val="lt1"/>
              </a:highlight>
            </a:endParaRPr>
          </a:p>
          <a:p>
            <a:pPr marL="457200" lvl="0" indent="-304800" algn="l" rtl="0">
              <a:lnSpc>
                <a:spcPct val="115000"/>
              </a:lnSpc>
              <a:spcBef>
                <a:spcPts val="1200"/>
              </a:spcBef>
              <a:spcAft>
                <a:spcPts val="0"/>
              </a:spcAft>
              <a:buClr>
                <a:schemeClr val="dk1"/>
              </a:buClr>
              <a:buSzPts val="1200"/>
              <a:buChar char="-"/>
            </a:pPr>
            <a:r>
              <a:rPr lang="en" sz="1200" dirty="0">
                <a:solidFill>
                  <a:schemeClr val="dk1"/>
                </a:solidFill>
                <a:highlight>
                  <a:schemeClr val="lt1"/>
                </a:highlight>
              </a:rPr>
              <a:t>More experiments against other methodologies such as conducting navies bayes and support vector machines.</a:t>
            </a:r>
          </a:p>
          <a:p>
            <a:pPr marL="457200" lvl="0" indent="-304800" algn="l" rtl="0">
              <a:lnSpc>
                <a:spcPct val="115000"/>
              </a:lnSpc>
              <a:spcBef>
                <a:spcPts val="1200"/>
              </a:spcBef>
              <a:spcAft>
                <a:spcPts val="0"/>
              </a:spcAft>
              <a:buClr>
                <a:schemeClr val="dk1"/>
              </a:buClr>
              <a:buSzPts val="1200"/>
              <a:buChar char="-"/>
            </a:pPr>
            <a:r>
              <a:rPr lang="en" sz="1200" dirty="0">
                <a:solidFill>
                  <a:schemeClr val="dk1"/>
                </a:solidFill>
                <a:highlight>
                  <a:schemeClr val="lt1"/>
                </a:highlight>
              </a:rPr>
              <a:t>We could also focus on improving the treatment of negative sentiments as it could be more helpful in analysing more specific customer pain-points. </a:t>
            </a:r>
            <a:endParaRPr sz="1200" dirty="0">
              <a:solidFill>
                <a:schemeClr val="dk1"/>
              </a:solidFill>
              <a:highlight>
                <a:schemeClr val="lt1"/>
              </a:highlight>
            </a:endParaRPr>
          </a:p>
          <a:p>
            <a:pPr marL="457200" lvl="0" indent="-304800" algn="l" rtl="0">
              <a:lnSpc>
                <a:spcPct val="115000"/>
              </a:lnSpc>
              <a:spcBef>
                <a:spcPts val="0"/>
              </a:spcBef>
              <a:spcAft>
                <a:spcPts val="0"/>
              </a:spcAft>
              <a:buClr>
                <a:schemeClr val="dk1"/>
              </a:buClr>
              <a:buSzPts val="1200"/>
              <a:buChar char="-"/>
            </a:pPr>
            <a:r>
              <a:rPr lang="en" sz="1200" dirty="0">
                <a:solidFill>
                  <a:schemeClr val="dk1"/>
                </a:solidFill>
                <a:highlight>
                  <a:schemeClr val="lt1"/>
                </a:highlight>
              </a:rPr>
              <a:t>And lastly, focus on more aspect-oriented sentiment analysis approach which </a:t>
            </a:r>
            <a:r>
              <a:rPr lang="en-US" sz="1200" dirty="0">
                <a:solidFill>
                  <a:schemeClr val="dk1"/>
                </a:solidFill>
                <a:highlight>
                  <a:schemeClr val="lt1"/>
                </a:highlight>
              </a:rPr>
              <a:t>analyzes customer feedback by associating specific sentiments with different aspects of a product or service.</a:t>
            </a:r>
            <a:endParaRPr lang="en" sz="1200" dirty="0">
              <a:solidFill>
                <a:schemeClr val="dk1"/>
              </a:solidFill>
              <a:highlight>
                <a:schemeClr val="lt1"/>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9"/>
        <p:cNvGrpSpPr/>
        <p:nvPr/>
      </p:nvGrpSpPr>
      <p:grpSpPr>
        <a:xfrm>
          <a:off x="0" y="0"/>
          <a:ext cx="0" cy="0"/>
          <a:chOff x="0" y="0"/>
          <a:chExt cx="0" cy="0"/>
        </a:xfrm>
      </p:grpSpPr>
      <p:sp>
        <p:nvSpPr>
          <p:cNvPr id="3830" name="Google Shape;3830;g8728718f4e_1_1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1" name="Google Shape;3831;g8728718f4e_1_1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SG" dirty="0"/>
              <a:t>Notes: </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Sentiment analysis is an application of natural language processing (NLP) that reveals the emotional states in human speech or text -- in this case, the speech and text that customers generate. Businesses can use machine-learning-based sentiment analysis software to examine this speech and text for positive or negative sentiment about the brand. With this information, companies have an opportunity to respond meaningfully -- and with greater empathy. The aim is to improve the customer relationship and enhance customer loyalty. Social media monitoring produces significant amounts of data for NLP analysis. Social media sentiment can be just as important in crafting empathy for the customer as direct interaction.</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b="0" i="0" dirty="0">
                <a:solidFill>
                  <a:srgbClr val="292929"/>
                </a:solidFill>
                <a:effectLst/>
                <a:latin typeface="source-serif-pro"/>
              </a:rPr>
              <a:t>Few analyzers might not take the label ‘neutral’ into consideration as it merely depends on the business requirements. </a:t>
            </a:r>
            <a:endParaRPr lang="en-US" dirty="0"/>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6"/>
        <p:cNvGrpSpPr/>
        <p:nvPr/>
      </p:nvGrpSpPr>
      <p:grpSpPr>
        <a:xfrm>
          <a:off x="0" y="0"/>
          <a:ext cx="0" cy="0"/>
          <a:chOff x="0" y="0"/>
          <a:chExt cx="0" cy="0"/>
        </a:xfrm>
      </p:grpSpPr>
      <p:sp>
        <p:nvSpPr>
          <p:cNvPr id="3367" name="Google Shape;3367;g804e9800b4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8" name="Google Shape;3368;g804e9800b4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My presentation will contain the..</a:t>
            </a:r>
          </a:p>
          <a:p>
            <a:pPr marL="0" lvl="0" indent="0" algn="l" rtl="0">
              <a:spcBef>
                <a:spcPts val="0"/>
              </a:spcBef>
              <a:spcAft>
                <a:spcPts val="0"/>
              </a:spcAft>
              <a:buNone/>
            </a:pPr>
            <a:r>
              <a:rPr lang="en" dirty="0"/>
              <a:t>Introduction of my project</a:t>
            </a:r>
            <a:endParaRPr dirty="0"/>
          </a:p>
          <a:p>
            <a:pPr marL="0" lvl="0" indent="0" algn="l" rtl="0">
              <a:spcBef>
                <a:spcPts val="0"/>
              </a:spcBef>
              <a:spcAft>
                <a:spcPts val="0"/>
              </a:spcAft>
              <a:buNone/>
            </a:pPr>
            <a:r>
              <a:rPr lang="en" dirty="0"/>
              <a:t>Understanding the business problem, object and text mining objective…</a:t>
            </a:r>
            <a:endParaRPr dirty="0"/>
          </a:p>
          <a:p>
            <a:pPr marL="0" lvl="0" indent="0" algn="l" rtl="0">
              <a:spcBef>
                <a:spcPts val="0"/>
              </a:spcBef>
              <a:spcAft>
                <a:spcPts val="0"/>
              </a:spcAft>
              <a:buNone/>
            </a:pPr>
            <a:r>
              <a:rPr lang="en-SG" dirty="0"/>
              <a:t>T</a:t>
            </a:r>
            <a:r>
              <a:rPr lang="en" dirty="0"/>
              <a:t>he Modelling methodology i will be using </a:t>
            </a:r>
            <a:endParaRPr dirty="0"/>
          </a:p>
          <a:p>
            <a:pPr marL="0" lvl="0" indent="0" algn="l" rtl="0">
              <a:spcBef>
                <a:spcPts val="0"/>
              </a:spcBef>
              <a:spcAft>
                <a:spcPts val="0"/>
              </a:spcAft>
              <a:buNone/>
            </a:pPr>
            <a:r>
              <a:rPr lang="en" dirty="0"/>
              <a:t>My data understanding and preparation</a:t>
            </a:r>
            <a:endParaRPr dirty="0"/>
          </a:p>
          <a:p>
            <a:pPr marL="0" lvl="0" indent="0" algn="l" rtl="0">
              <a:spcBef>
                <a:spcPts val="0"/>
              </a:spcBef>
              <a:spcAft>
                <a:spcPts val="0"/>
              </a:spcAft>
              <a:buNone/>
            </a:pPr>
            <a:r>
              <a:rPr lang="en" dirty="0"/>
              <a:t>My modelling results</a:t>
            </a:r>
            <a:endParaRPr dirty="0"/>
          </a:p>
          <a:p>
            <a:pPr marL="0" lvl="0" indent="0" algn="l" rtl="0">
              <a:spcBef>
                <a:spcPts val="0"/>
              </a:spcBef>
              <a:spcAft>
                <a:spcPts val="0"/>
              </a:spcAft>
              <a:buNone/>
            </a:pPr>
            <a:r>
              <a:rPr lang="en" dirty="0"/>
              <a:t>Evalution and recommendations for bluesg</a:t>
            </a:r>
            <a:endParaRPr dirty="0"/>
          </a:p>
          <a:p>
            <a:pPr marL="0" lvl="0" indent="0" algn="l" rtl="0">
              <a:spcBef>
                <a:spcPts val="0"/>
              </a:spcBef>
              <a:spcAft>
                <a:spcPts val="0"/>
              </a:spcAft>
              <a:buNone/>
            </a:pPr>
            <a:r>
              <a:rPr lang="en" dirty="0"/>
              <a:t>And the Conclusion</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2"/>
        <p:cNvGrpSpPr/>
        <p:nvPr/>
      </p:nvGrpSpPr>
      <p:grpSpPr>
        <a:xfrm>
          <a:off x="0" y="0"/>
          <a:ext cx="0" cy="0"/>
          <a:chOff x="0" y="0"/>
          <a:chExt cx="0" cy="0"/>
        </a:xfrm>
      </p:grpSpPr>
      <p:sp>
        <p:nvSpPr>
          <p:cNvPr id="3653" name="Google Shape;3653;g1565d1bf47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4" name="Google Shape;3654;g1565d1bf47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Electric vehicles (EVs) itself are an important part of meeting global goals on climate change </a:t>
            </a:r>
            <a:r>
              <a:rPr lang="en-US" dirty="0" err="1"/>
              <a:t>bc</a:t>
            </a:r>
            <a:r>
              <a:rPr lang="en-US" dirty="0"/>
              <a:t> they effective pave the road to mitigating global warming for more sustainable transportation. The Singapore government has launched the Singapore Green Plan 2030 (SGP30) as part of the country's efforts to combat climate change. </a:t>
            </a:r>
            <a:r>
              <a:rPr lang="en-US" dirty="0" err="1"/>
              <a:t>Bluesg</a:t>
            </a:r>
            <a:r>
              <a:rPr lang="en" dirty="0"/>
              <a:t> began operations here in 2017, in partnership with the Land Transport Authority and the Economic Development Board, as part of efforts to make Singapore’s transport system more sustainable. However, BlueSG since its launch. It reportedly made a loss of $3.4 million in 2017, $7.3 million in 2018, and $9.3 million in 2019. </a:t>
            </a:r>
            <a:endParaRPr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Nowadays, before buying a product or a service, the customers seek reviews to learn from others’ experience be it from social media, blogs or website comments. In my project, I will propose approaches which predicts tweets on bluesg based on sentiment analysis and topic modelling. Sentiment analysis proves to be very effective in businesses and social domains because opinions are critical for all human activities, bluesg can leverage on it to capture valuable insights of its business.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Note: </a:t>
            </a:r>
          </a:p>
          <a:p>
            <a:pPr marL="0" lvl="0" indent="0" algn="l" rtl="0">
              <a:spcBef>
                <a:spcPts val="0"/>
              </a:spcBef>
              <a:spcAft>
                <a:spcPts val="0"/>
              </a:spcAft>
              <a:buNone/>
            </a:pPr>
            <a:r>
              <a:rPr lang="en" dirty="0"/>
              <a:t>- according to data from the Accounting and Corporate Regulatory Authority,</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8"/>
        <p:cNvGrpSpPr/>
        <p:nvPr/>
      </p:nvGrpSpPr>
      <p:grpSpPr>
        <a:xfrm>
          <a:off x="0" y="0"/>
          <a:ext cx="0" cy="0"/>
          <a:chOff x="0" y="0"/>
          <a:chExt cx="0" cy="0"/>
        </a:xfrm>
      </p:grpSpPr>
      <p:sp>
        <p:nvSpPr>
          <p:cNvPr id="3669" name="Google Shape;3669;g881d70bc06_1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0" name="Google Shape;3670;g881d70bc06_1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 dirty="0"/>
          </a:p>
          <a:p>
            <a:pPr marL="0" lvl="0" indent="0" algn="l" rtl="0">
              <a:spcBef>
                <a:spcPts val="0"/>
              </a:spcBef>
              <a:spcAft>
                <a:spcPts val="0"/>
              </a:spcAft>
              <a:buNone/>
            </a:pPr>
            <a:r>
              <a:rPr lang="en" dirty="0"/>
              <a:t>- Firstly, we need to understand the problems and objective of bluesg. With </a:t>
            </a:r>
            <a:r>
              <a:rPr lang="en-US" dirty="0"/>
              <a:t>Electric vehicles (EVs) and carsharing being a developing and modern kind of transportation. </a:t>
            </a:r>
            <a:r>
              <a:rPr lang="en-SG" sz="1800" dirty="0">
                <a:effectLst/>
                <a:highlight>
                  <a:srgbClr val="FFFFFF"/>
                </a:highlight>
                <a:latin typeface="Times New Roman" panose="02020603050405020304" pitchFamily="18" charset="0"/>
              </a:rPr>
              <a:t>T</a:t>
            </a:r>
            <a:r>
              <a:rPr lang="en-SG" sz="1800" dirty="0">
                <a:effectLst/>
                <a:highlight>
                  <a:srgbClr val="FFFFFF"/>
                </a:highlight>
                <a:latin typeface="Times New Roman" panose="02020603050405020304" pitchFamily="18" charset="0"/>
                <a:ea typeface="Times New Roman" panose="02020603050405020304" pitchFamily="18" charset="0"/>
              </a:rPr>
              <a:t>here is a lack of willingness to adjust to the difficulties of using an electric vehicle in Singapore because of significant disadvantages and unfamiliar usages such as the cost of service, charging and parking aspects. </a:t>
            </a:r>
          </a:p>
          <a:p>
            <a:pPr marL="0" lvl="0" indent="0" algn="l" rtl="0">
              <a:spcBef>
                <a:spcPts val="0"/>
              </a:spcBef>
              <a:spcAft>
                <a:spcPts val="0"/>
              </a:spcAft>
              <a:buNone/>
            </a:pPr>
            <a:r>
              <a:rPr lang="en-SG" sz="1800" dirty="0">
                <a:effectLst/>
                <a:highlight>
                  <a:srgbClr val="FFFFFF"/>
                </a:highlight>
                <a:latin typeface="Times New Roman" panose="02020603050405020304" pitchFamily="18" charset="0"/>
                <a:ea typeface="Times New Roman" panose="02020603050405020304" pitchFamily="18" charset="0"/>
              </a:rPr>
              <a:t>- Therefore, the </a:t>
            </a:r>
            <a:r>
              <a:rPr lang="en-US" sz="1800" dirty="0">
                <a:effectLst/>
                <a:highlight>
                  <a:srgbClr val="FFFFFF"/>
                </a:highlight>
                <a:latin typeface="Times New Roman" panose="02020603050405020304" pitchFamily="18" charset="0"/>
                <a:ea typeface="Times New Roman" panose="02020603050405020304" pitchFamily="18" charset="0"/>
              </a:rPr>
              <a:t>objective of this project is to strengthen </a:t>
            </a:r>
            <a:r>
              <a:rPr lang="en-US" sz="1800" dirty="0" err="1">
                <a:effectLst/>
                <a:highlight>
                  <a:srgbClr val="FFFFFF"/>
                </a:highlight>
                <a:latin typeface="Times New Roman" panose="02020603050405020304" pitchFamily="18" charset="0"/>
                <a:ea typeface="Times New Roman" panose="02020603050405020304" pitchFamily="18" charset="0"/>
              </a:rPr>
              <a:t>BlueSG’s</a:t>
            </a:r>
            <a:r>
              <a:rPr lang="en-US" sz="1800" dirty="0">
                <a:effectLst/>
                <a:highlight>
                  <a:srgbClr val="FFFFFF"/>
                </a:highlight>
                <a:latin typeface="Times New Roman" panose="02020603050405020304" pitchFamily="18" charset="0"/>
                <a:ea typeface="Times New Roman" panose="02020603050405020304" pitchFamily="18" charset="0"/>
              </a:rPr>
              <a:t> brand by identifying customer pain points across the business, find out what needs to be improved and make recommendations based on social media reviews to increase customer experience and better brand awareness. </a:t>
            </a:r>
          </a:p>
          <a:p>
            <a:pPr marL="0" lvl="0" indent="0" algn="l" rtl="0">
              <a:spcBef>
                <a:spcPts val="0"/>
              </a:spcBef>
              <a:spcAft>
                <a:spcPts val="0"/>
              </a:spcAft>
              <a:buNone/>
            </a:pPr>
            <a:r>
              <a:rPr lang="en-US" sz="1800" dirty="0">
                <a:effectLst/>
                <a:highlight>
                  <a:srgbClr val="FFFFFF"/>
                </a:highlight>
                <a:latin typeface="Times New Roman" panose="02020603050405020304" pitchFamily="18" charset="0"/>
                <a:ea typeface="Times New Roman" panose="02020603050405020304" pitchFamily="18" charset="0"/>
              </a:rPr>
              <a:t>-The </a:t>
            </a:r>
            <a:r>
              <a:rPr lang="en" dirty="0"/>
              <a:t>Text mining objective would be to perform sentiment analysis as it can help determine the sentiment of tweets and facilitate bluesg in their Customer Relationship Managment. Furthermore, by aggregating the sentiment expressed by multiple users, it is possible to identify problems in its products or services, evaluate the opinion and perception that consumers have and discover the needs of customers.</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4"/>
        <p:cNvGrpSpPr/>
        <p:nvPr/>
      </p:nvGrpSpPr>
      <p:grpSpPr>
        <a:xfrm>
          <a:off x="0" y="0"/>
          <a:ext cx="0" cy="0"/>
          <a:chOff x="0" y="0"/>
          <a:chExt cx="0" cy="0"/>
        </a:xfrm>
      </p:grpSpPr>
      <p:sp>
        <p:nvSpPr>
          <p:cNvPr id="3685" name="Google Shape;3685;g153df80453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6" name="Google Shape;3686;g153df80453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These are the methodologies </a:t>
            </a:r>
            <a:r>
              <a:rPr lang="en-US" dirty="0" err="1"/>
              <a:t>i</a:t>
            </a:r>
            <a:r>
              <a:rPr lang="en-US" dirty="0"/>
              <a:t> used for this project. </a:t>
            </a:r>
          </a:p>
          <a:p>
            <a:pPr marL="0" lvl="0" indent="0" algn="l" rtl="0">
              <a:spcBef>
                <a:spcPts val="0"/>
              </a:spcBef>
              <a:spcAft>
                <a:spcPts val="0"/>
              </a:spcAft>
              <a:buNone/>
            </a:pPr>
            <a:r>
              <a:rPr lang="en" dirty="0"/>
              <a:t>-According to existing Sentiment Analysis methods, it is dominated by two main approaches: lexicon-based and corpus-based. For my project, I decided on the lexicon-based approach. In lexicson-based sentiment analysis, words in texts are labeled as positive or negative with the help of a dictionary of lexicons that can be created manually or automatically generated. Lexicon us a list of lexical words that are labeled with positive of negative based on the semantic meaning, with a positive or negative sentiment score assigned to each word. </a:t>
            </a:r>
            <a:endParaRPr dirty="0"/>
          </a:p>
          <a:p>
            <a:pPr marL="0" lvl="0" indent="0" algn="l" rtl="0">
              <a:spcBef>
                <a:spcPts val="0"/>
              </a:spcBef>
              <a:spcAft>
                <a:spcPts val="0"/>
              </a:spcAft>
              <a:buNone/>
            </a:pPr>
            <a:r>
              <a:rPr lang="en" dirty="0"/>
              <a:t>-I first did a web scraping with pythom to scrape data from twitter using tweepy and snscrape which are python libraries for intergrating and extracting tweets with twitter’s API. Next, </a:t>
            </a:r>
            <a:r>
              <a:rPr lang="en-SG" dirty="0"/>
              <a:t>I</a:t>
            </a:r>
            <a:r>
              <a:rPr lang="en" dirty="0"/>
              <a:t> utilised another python library, Afinn, which is the simplest yet popular lexicons used for sentiment analysis. It contains 3300+ words with a polarity score associated with each word. In python, there is an in-built function for this lexicon. </a:t>
            </a:r>
          </a:p>
          <a:p>
            <a:pPr marL="0" lvl="0" indent="0" algn="l" rtl="0">
              <a:spcBef>
                <a:spcPts val="0"/>
              </a:spcBef>
              <a:spcAft>
                <a:spcPts val="0"/>
              </a:spcAft>
              <a:buNone/>
            </a:pPr>
            <a:r>
              <a:rPr lang="en" dirty="0"/>
              <a:t>-And finally, I performed an LDA Topic modelling where the automated model analyzes the text data and creates the clusters of the words from that dataset or a combination of documents. It works on finding out the topics in the text and find out the hidden patterns between words relates to those topics. Afterwhich, I created an interactive visualization of the clusters to better understanding and interpreting individual topics.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Note:</a:t>
            </a:r>
          </a:p>
          <a:p>
            <a:pPr marL="0" lvl="0" indent="0" algn="l" rtl="0">
              <a:spcBef>
                <a:spcPts val="0"/>
              </a:spcBef>
              <a:spcAft>
                <a:spcPts val="0"/>
              </a:spcAft>
              <a:buNone/>
            </a:pPr>
            <a:r>
              <a:rPr lang="en" dirty="0"/>
              <a:t>- </a:t>
            </a:r>
            <a:r>
              <a:rPr lang="en-US" dirty="0"/>
              <a:t>Supervised learning is a machine learning approach that’s defined by its use of labeled datasets. These datasets are designed to train or “supervise” algorithms into classifying data or predicting outcomes accurately. Using labeled inputs and outputs, the model can measure its accuracy and learn over time.</a:t>
            </a:r>
            <a:endParaRPr lang="en" dirty="0"/>
          </a:p>
          <a:p>
            <a:pPr marL="171450" lvl="0" indent="-171450" algn="l" rtl="0">
              <a:spcBef>
                <a:spcPts val="0"/>
              </a:spcBef>
              <a:spcAft>
                <a:spcPts val="0"/>
              </a:spcAft>
              <a:buFontTx/>
              <a:buChar char="-"/>
            </a:pPr>
            <a:r>
              <a:rPr lang="en-US" dirty="0"/>
              <a:t>Unsupervised learning uses machine learning algorithms to analyze and cluster unlabeled data sets. These algorithms discover hidden patterns in data without the need for human intervention (hence, they are “unsupervised”).</a:t>
            </a:r>
          </a:p>
          <a:p>
            <a:pPr marL="171450" lvl="0" indent="-171450" algn="l" rtl="0">
              <a:spcBef>
                <a:spcPts val="0"/>
              </a:spcBef>
              <a:spcAft>
                <a:spcPts val="0"/>
              </a:spcAft>
              <a:buFontTx/>
              <a:buChar char="-"/>
            </a:pPr>
            <a:r>
              <a:rPr lang="en-US" dirty="0"/>
              <a:t>Unsupervised learning models, in contrast, work on their own to discover the inherent structure of unlabeled data. </a:t>
            </a:r>
            <a:endParaRPr lang="e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2"/>
        <p:cNvGrpSpPr/>
        <p:nvPr/>
      </p:nvGrpSpPr>
      <p:grpSpPr>
        <a:xfrm>
          <a:off x="0" y="0"/>
          <a:ext cx="0" cy="0"/>
          <a:chOff x="0" y="0"/>
          <a:chExt cx="0" cy="0"/>
        </a:xfrm>
      </p:grpSpPr>
      <p:sp>
        <p:nvSpPr>
          <p:cNvPr id="3723" name="Google Shape;3723;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4" name="Google Shape;3724;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r>
              <a:rPr lang="en" dirty="0"/>
              <a:t>During my data preparation stage, </a:t>
            </a:r>
          </a:p>
          <a:p>
            <a:pPr marL="457200" lvl="0" indent="-298450" algn="l" rtl="0">
              <a:spcBef>
                <a:spcPts val="0"/>
              </a:spcBef>
              <a:spcAft>
                <a:spcPts val="0"/>
              </a:spcAft>
              <a:buSzPts val="1100"/>
              <a:buAutoNum type="arabicPeriod"/>
            </a:pPr>
            <a:r>
              <a:rPr lang="en" dirty="0"/>
              <a:t>First, </a:t>
            </a:r>
            <a:r>
              <a:rPr lang="en-SG" dirty="0"/>
              <a:t>I</a:t>
            </a:r>
            <a:r>
              <a:rPr lang="en" dirty="0"/>
              <a:t> had to set up a developer account in order to access twitter API</a:t>
            </a:r>
            <a:endParaRPr dirty="0"/>
          </a:p>
          <a:p>
            <a:pPr marL="457200" lvl="0" indent="-298450" algn="l" rtl="0">
              <a:spcBef>
                <a:spcPts val="0"/>
              </a:spcBef>
              <a:spcAft>
                <a:spcPts val="0"/>
              </a:spcAft>
              <a:buSzPts val="1100"/>
              <a:buAutoNum type="arabicPeriod"/>
            </a:pPr>
            <a:r>
              <a:rPr lang="en" dirty="0"/>
              <a:t>Using python to extract tweets and also using consumer keys and authentication tokens from twitter developer portal which are credentials required to access twitter’s API. </a:t>
            </a:r>
            <a:endParaRPr dirty="0"/>
          </a:p>
          <a:p>
            <a:pPr marL="457200" lvl="0" indent="-298450" algn="l" rtl="0">
              <a:spcBef>
                <a:spcPts val="0"/>
              </a:spcBef>
              <a:spcAft>
                <a:spcPts val="0"/>
              </a:spcAft>
              <a:buSzPts val="1100"/>
              <a:buAutoNum type="arabicPeriod"/>
            </a:pPr>
            <a:r>
              <a:rPr lang="en" dirty="0"/>
              <a:t>Using python to perform data cleaning and text-preprocessing such as…</a:t>
            </a:r>
            <a:endParaRPr dirty="0"/>
          </a:p>
          <a:p>
            <a:pPr marL="457200" lvl="0" indent="-298450" algn="l" rtl="0">
              <a:spcBef>
                <a:spcPts val="0"/>
              </a:spcBef>
              <a:spcAft>
                <a:spcPts val="0"/>
              </a:spcAft>
              <a:buSzPts val="1100"/>
              <a:buAutoNum type="arabicPeriod"/>
            </a:pPr>
            <a:r>
              <a:rPr lang="en" dirty="0"/>
              <a:t>Using affin, i assigned polarity scores and classes to predict the polarity of tweets. So that </a:t>
            </a:r>
            <a:r>
              <a:rPr lang="en-SG" dirty="0"/>
              <a:t>I</a:t>
            </a:r>
            <a:r>
              <a:rPr lang="en" dirty="0"/>
              <a:t> can create prediction model on sentiments.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7"/>
        <p:cNvGrpSpPr/>
        <p:nvPr/>
      </p:nvGrpSpPr>
      <p:grpSpPr>
        <a:xfrm>
          <a:off x="0" y="0"/>
          <a:ext cx="0" cy="0"/>
          <a:chOff x="0" y="0"/>
          <a:chExt cx="0" cy="0"/>
        </a:xfrm>
      </p:grpSpPr>
      <p:sp>
        <p:nvSpPr>
          <p:cNvPr id="3738" name="Google Shape;3738;g86fa6133bc_4_21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9" name="Google Shape;3739;g86fa6133bc_4_21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-Here you can see how the data looks after cleaning, formatting, creating polarity scores and assigning sentiment classes to the tweets. The AFINN lexicon assigns words with a score that runs between -5 and 5, with negative scores indicating negative sentiment and positive scores indicating positive sentiment. For instance, </a:t>
            </a:r>
            <a:r>
              <a:rPr lang="en-SG" dirty="0">
                <a:solidFill>
                  <a:schemeClr val="dk1"/>
                </a:solidFill>
              </a:rPr>
              <a:t>I</a:t>
            </a:r>
            <a:r>
              <a:rPr lang="en" dirty="0">
                <a:solidFill>
                  <a:schemeClr val="dk1"/>
                </a:solidFill>
              </a:rPr>
              <a:t> circled in red a tweets with a 3.0 positive polarity score and another with -5.0 indicating a negative polarity score.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-From the bar chart plotted, we can get a sense of the distribution of sentiment here. We can see that there are more positive tweets then negative ones. Which shows the general distribution of emotional perception of tweets on bluesg being overall positive. This tells me that from this sentiment analysis, users or customers of bluesg are generally satisfied and has a positive brand perception.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-Once I have the sentiment for every tweet. I wanted to see how good are my predictions. For that I created a train and test data. </a:t>
            </a:r>
          </a:p>
          <a:p>
            <a:pPr marL="0" lvl="0" indent="0" algn="l" rtl="0">
              <a:spcBef>
                <a:spcPts val="0"/>
              </a:spcBef>
              <a:spcAft>
                <a:spcPts val="0"/>
              </a:spcAft>
              <a:buNone/>
            </a:pPr>
            <a:r>
              <a:rPr lang="en-US" dirty="0"/>
              <a:t>Firstly, I converted my tweet columns to numerical values by vectorization as seen above. So that </a:t>
            </a:r>
            <a:r>
              <a:rPr lang="en-US" dirty="0" err="1"/>
              <a:t>i</a:t>
            </a:r>
            <a:r>
              <a:rPr lang="en-US" dirty="0"/>
              <a:t> can build a model for sentiment classification to see how good polarity is being detected. I then decided on 20%-80% split of my dataset between testing and training stages, ensuring at least 75% of data goes into training. (to avoid overfitting)</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0"/>
        <p:cNvGrpSpPr/>
        <p:nvPr/>
      </p:nvGrpSpPr>
      <p:grpSpPr>
        <a:xfrm>
          <a:off x="0" y="0"/>
          <a:ext cx="0" cy="0"/>
          <a:chOff x="0" y="0"/>
          <a:chExt cx="0" cy="0"/>
        </a:xfrm>
      </p:grpSpPr>
      <p:sp>
        <p:nvSpPr>
          <p:cNvPr id="3751" name="Google Shape;3751;g153df804534_0_17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2" name="Google Shape;3752;g153df804534_0_17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-Afterwhich, I use the data from the testing set to gauge the accuracy of prediction. The results can be seen in the confusion matrix, which </a:t>
            </a:r>
            <a:r>
              <a:rPr lang="en-SG" dirty="0"/>
              <a:t>is </a:t>
            </a:r>
            <a:r>
              <a:rPr lang="en" dirty="0"/>
              <a:t>a performance measurement technique where it measures precision, recall, f-score and ROC of my model. A confusion matrix helps us gain an insight into how correct our predictions were and how they hold up against the actual values. The x-axis are the predicted labels (0,1) and the y-axis are the actual labels (0,1). 0,1 represents the different classes respectively so label 0 is negative sentiment, 1 is positive sentiment.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-As per the model prediction, there are 2 instances that are wrongly classified as negative and 26 instances that are wrongly classified as positive out of a sample size of 172 for test set. The rest circled in red are all the data that have been classified correctly for its sentiments for actual outcomes against the predicted outcome. Having a 0 instances would mean that the model is performing perfectly. The goal of this confusion matrix would be to maximise the values of the True Positive andTrue Negative sentiments. The best performance in terms of correct classification would be the positive sentiment with 134 being correctly classified, followed by 10 being negative sentiment correctly classified. </a:t>
            </a:r>
            <a:endParaRPr dirty="0"/>
          </a:p>
          <a:p>
            <a:pPr marL="0" lvl="0" indent="0" algn="l" rtl="0">
              <a:spcBef>
                <a:spcPts val="0"/>
              </a:spcBef>
              <a:spcAft>
                <a:spcPts val="0"/>
              </a:spcAft>
              <a:buNone/>
            </a:pPr>
            <a:r>
              <a:rPr lang="en" dirty="0"/>
              <a:t> </a:t>
            </a:r>
            <a:endParaRPr dirty="0"/>
          </a:p>
          <a:p>
            <a:pPr marL="0" lvl="0" indent="0" algn="l" rtl="0">
              <a:spcBef>
                <a:spcPts val="0"/>
              </a:spcBef>
              <a:spcAft>
                <a:spcPts val="0"/>
              </a:spcAft>
              <a:buNone/>
            </a:pPr>
            <a:r>
              <a:rPr lang="en" dirty="0"/>
              <a:t>-When looking at the precision and recall. Precision shows what percentage of the positive predictions made is correct, meaning, of all tweets classified as positive, how many of them are actually positive. The precision on my test set is 0.837, in other words, when it predicts that a tweet is positive, it is correct around 84% of the time.  Recall shows what percentage of actual positive predictions were predicted, meaning how much of the actual tweets that are positive were also predicted positive. The recall on my test set is 0.985, in other words, it correctly identifies 99% of all positive tweets. We can see that there is higher recall performance then precision performance.</a:t>
            </a:r>
          </a:p>
          <a:p>
            <a:pPr marL="0" lvl="0" indent="0" algn="l" rtl="0">
              <a:spcBef>
                <a:spcPts val="0"/>
              </a:spcBef>
              <a:spcAft>
                <a:spcPts val="0"/>
              </a:spcAft>
              <a:buNone/>
            </a:pPr>
            <a:endParaRP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-Next, looking the ROC curve and Precision-recall curve for the model. </a:t>
            </a:r>
            <a:r>
              <a:rPr lang="en-SG" dirty="0"/>
              <a:t>These</a:t>
            </a:r>
            <a:r>
              <a:rPr lang="en" dirty="0"/>
              <a:t> two curve are the most common measures to demonstrate the performance of a prediction model. The modes showed a f-score of 0.905 or 91% for the polarity prediction and the area under the ROC is 0.8 indicating a good precision and recall performance. This means the model is very accurate and has a high sentivity and specificity </a:t>
            </a:r>
            <a:r>
              <a:rPr lang="en-US" dirty="0"/>
              <a:t>with high prediction of the sentiment of tweets. </a:t>
            </a:r>
          </a:p>
          <a:p>
            <a:pPr marL="0" lvl="0" indent="0" algn="l" rtl="0">
              <a:spcBef>
                <a:spcPts val="0"/>
              </a:spcBef>
              <a:spcAft>
                <a:spcPts val="0"/>
              </a:spcAft>
              <a:buNone/>
            </a:pPr>
            <a:endParaRPr lang="en-SG" dirty="0"/>
          </a:p>
          <a:p>
            <a:pPr marL="0" lvl="0" indent="0" algn="l" rtl="0">
              <a:spcBef>
                <a:spcPts val="0"/>
              </a:spcBef>
              <a:spcAft>
                <a:spcPts val="0"/>
              </a:spcAft>
              <a:buNone/>
            </a:pPr>
            <a:endParaRPr dirty="0"/>
          </a:p>
          <a:p>
            <a:pPr marL="0" lvl="0" indent="0" algn="l" rtl="0">
              <a:spcBef>
                <a:spcPts val="0"/>
              </a:spcBef>
              <a:spcAft>
                <a:spcPts val="0"/>
              </a:spcAft>
              <a:buNone/>
            </a:pPr>
            <a:r>
              <a:rPr lang="en" dirty="0"/>
              <a:t>Note: </a:t>
            </a:r>
            <a:endParaRPr dirty="0"/>
          </a:p>
          <a:p>
            <a:pPr marL="457200" lvl="0" indent="-298450" algn="l" rtl="0">
              <a:spcBef>
                <a:spcPts val="0"/>
              </a:spcBef>
              <a:spcAft>
                <a:spcPts val="0"/>
              </a:spcAft>
              <a:buSzPts val="1100"/>
              <a:buChar char="-"/>
            </a:pPr>
            <a:r>
              <a:rPr lang="en" dirty="0"/>
              <a:t>TF-IDF: It is a method of extracting the features from the text data. TF stands for Term Frequency and IDF stands for Inverse Document Frequency.</a:t>
            </a:r>
            <a:endParaRPr dirty="0"/>
          </a:p>
          <a:p>
            <a:pPr marL="457200" lvl="0" indent="-298450" algn="l" rtl="0">
              <a:spcBef>
                <a:spcPts val="0"/>
              </a:spcBef>
              <a:spcAft>
                <a:spcPts val="0"/>
              </a:spcAft>
              <a:buSzPts val="1100"/>
              <a:buChar char="-"/>
            </a:pPr>
            <a:r>
              <a:rPr lang="en" dirty="0"/>
              <a:t>Overfitting is the case when your model represents the training dataset a little too accurately. This means that your model fits too closely. In the case of overfitting, your model will not be able to perform well on new unseen data. Overfitting is usually a sign of model being too complex.</a:t>
            </a:r>
            <a:endParaRPr dirty="0"/>
          </a:p>
          <a:p>
            <a:pPr marL="457200" lvl="0" indent="-298450" algn="l" rtl="0">
              <a:spcBef>
                <a:spcPts val="0"/>
              </a:spcBef>
              <a:spcAft>
                <a:spcPts val="0"/>
              </a:spcAft>
              <a:buSzPts val="1100"/>
              <a:buChar char="-"/>
            </a:pPr>
            <a:r>
              <a:rPr lang="en" dirty="0"/>
              <a:t>Test set: A set of examples used only to assess the performance of a fully-specified classifier.</a:t>
            </a:r>
            <a:endParaRPr dirty="0"/>
          </a:p>
          <a:p>
            <a:pPr marL="457200" lvl="0" indent="-298450" algn="l" rtl="0">
              <a:spcBef>
                <a:spcPts val="0"/>
              </a:spcBef>
              <a:spcAft>
                <a:spcPts val="0"/>
              </a:spcAft>
              <a:buSzPts val="1100"/>
              <a:buChar char="-"/>
            </a:pPr>
            <a:r>
              <a:rPr lang="en" sz="1050" dirty="0">
                <a:solidFill>
                  <a:schemeClr val="dk1"/>
                </a:solidFill>
                <a:highlight>
                  <a:srgbClr val="FFFFFF"/>
                </a:highlight>
              </a:rPr>
              <a:t>The precision is intuitively the ability of the classifier not to label as positive a sample that is negative.</a:t>
            </a:r>
            <a:endParaRPr sz="1050" dirty="0">
              <a:solidFill>
                <a:schemeClr val="dk1"/>
              </a:solidFill>
              <a:highlight>
                <a:srgbClr val="FFFFFF"/>
              </a:highlight>
            </a:endParaRPr>
          </a:p>
          <a:p>
            <a:pPr marL="457200" lvl="0" indent="-295275" algn="l" rtl="0">
              <a:spcBef>
                <a:spcPts val="0"/>
              </a:spcBef>
              <a:spcAft>
                <a:spcPts val="0"/>
              </a:spcAft>
              <a:buClr>
                <a:schemeClr val="dk1"/>
              </a:buClr>
              <a:buSzPts val="1050"/>
              <a:buChar char="-"/>
            </a:pPr>
            <a:r>
              <a:rPr lang="en" sz="1050" dirty="0">
                <a:solidFill>
                  <a:schemeClr val="dk1"/>
                </a:solidFill>
                <a:highlight>
                  <a:srgbClr val="FFFFFF"/>
                </a:highlight>
              </a:rPr>
              <a:t>The recall is intuitively the ability of the classifier to find all the positive samples.</a:t>
            </a:r>
            <a:endParaRPr sz="1050" dirty="0">
              <a:solidFill>
                <a:schemeClr val="dk1"/>
              </a:solidFill>
              <a:highlight>
                <a:srgbClr val="FFFFFF"/>
              </a:highlight>
            </a:endParaRPr>
          </a:p>
          <a:p>
            <a:pPr marL="457200" lvl="0" indent="-295275" algn="l" rtl="0">
              <a:spcBef>
                <a:spcPts val="0"/>
              </a:spcBef>
              <a:spcAft>
                <a:spcPts val="0"/>
              </a:spcAft>
              <a:buClr>
                <a:schemeClr val="dk1"/>
              </a:buClr>
              <a:buSzPts val="1050"/>
              <a:buChar char="-"/>
            </a:pPr>
            <a:r>
              <a:rPr lang="en" sz="1050" dirty="0">
                <a:solidFill>
                  <a:schemeClr val="dk1"/>
                </a:solidFill>
                <a:highlight>
                  <a:srgbClr val="FFFFFF"/>
                </a:highlight>
              </a:rPr>
              <a:t>Sensitivity: The probability that the model predicts a positive outcome for an observation when indeed the outcome is positive. This is also called the “true positive rate.”</a:t>
            </a:r>
            <a:endParaRPr sz="1050" dirty="0">
              <a:solidFill>
                <a:schemeClr val="dk1"/>
              </a:solidFill>
              <a:highlight>
                <a:srgbClr val="FFFFFF"/>
              </a:highlight>
            </a:endParaRPr>
          </a:p>
          <a:p>
            <a:pPr marL="457200" lvl="0" indent="-295275" algn="l" rtl="0">
              <a:spcBef>
                <a:spcPts val="0"/>
              </a:spcBef>
              <a:spcAft>
                <a:spcPts val="0"/>
              </a:spcAft>
              <a:buClr>
                <a:schemeClr val="dk1"/>
              </a:buClr>
              <a:buSzPts val="1050"/>
              <a:buChar char="-"/>
            </a:pPr>
            <a:r>
              <a:rPr lang="en" sz="1050" dirty="0">
                <a:solidFill>
                  <a:schemeClr val="dk1"/>
                </a:solidFill>
                <a:highlight>
                  <a:srgbClr val="FFFFFF"/>
                </a:highlight>
              </a:rPr>
              <a:t>Specificity: The probability that the model predicts a negative outcome for an observation when indeed the outcome is negative. This is also called the “true negative rate.”</a:t>
            </a:r>
          </a:p>
          <a:p>
            <a:pPr marL="457200" lvl="0" indent="-295275" algn="l" rtl="0">
              <a:spcBef>
                <a:spcPts val="0"/>
              </a:spcBef>
              <a:spcAft>
                <a:spcPts val="0"/>
              </a:spcAft>
              <a:buClr>
                <a:schemeClr val="dk1"/>
              </a:buClr>
              <a:buSzPts val="1050"/>
              <a:buChar char="-"/>
            </a:pPr>
            <a:r>
              <a:rPr lang="en-US" sz="1600" b="0" i="0" dirty="0">
                <a:solidFill>
                  <a:srgbClr val="202124"/>
                </a:solidFill>
                <a:effectLst/>
                <a:latin typeface="Roboto" panose="02000000000000000000" pitchFamily="2" charset="0"/>
              </a:rPr>
              <a:t>An </a:t>
            </a:r>
            <a:r>
              <a:rPr lang="en-US" sz="1600" b="1" i="0" dirty="0">
                <a:solidFill>
                  <a:srgbClr val="202124"/>
                </a:solidFill>
                <a:effectLst/>
                <a:latin typeface="Roboto" panose="02000000000000000000" pitchFamily="2" charset="0"/>
              </a:rPr>
              <a:t>ROC curve</a:t>
            </a:r>
            <a:r>
              <a:rPr lang="en-US" sz="1600" b="0" i="0" dirty="0">
                <a:solidFill>
                  <a:srgbClr val="202124"/>
                </a:solidFill>
                <a:effectLst/>
                <a:latin typeface="Roboto" panose="02000000000000000000" pitchFamily="2" charset="0"/>
              </a:rPr>
              <a:t> (</a:t>
            </a:r>
            <a:r>
              <a:rPr lang="en-US" sz="1600" b="1" i="0" dirty="0">
                <a:solidFill>
                  <a:srgbClr val="202124"/>
                </a:solidFill>
                <a:effectLst/>
                <a:latin typeface="Roboto" panose="02000000000000000000" pitchFamily="2" charset="0"/>
              </a:rPr>
              <a:t>receiver operating characteristic curve</a:t>
            </a:r>
            <a:r>
              <a:rPr lang="en-US" sz="1600" b="0" i="0" dirty="0">
                <a:solidFill>
                  <a:srgbClr val="202124"/>
                </a:solidFill>
                <a:effectLst/>
                <a:latin typeface="Roboto" panose="02000000000000000000" pitchFamily="2" charset="0"/>
              </a:rPr>
              <a:t>) is a graph showing the performance of a classification model at all classification thresholds. This curve plots two parameters:</a:t>
            </a:r>
            <a:r>
              <a:rPr lang="en" sz="1050" b="0" i="0" dirty="0">
                <a:solidFill>
                  <a:schemeClr val="dk1"/>
                </a:solidFill>
                <a:effectLst/>
                <a:highlight>
                  <a:srgbClr val="FFFFFF"/>
                </a:highlight>
                <a:latin typeface="Roboto" panose="02000000000000000000" pitchFamily="2" charset="0"/>
              </a:rPr>
              <a:t> TPR and FPR.  </a:t>
            </a:r>
            <a:r>
              <a:rPr lang="en" sz="1050" b="1" i="0" dirty="0">
                <a:solidFill>
                  <a:schemeClr val="dk1"/>
                </a:solidFill>
                <a:effectLst/>
                <a:highlight>
                  <a:srgbClr val="FFFFFF"/>
                </a:highlight>
                <a:latin typeface="Roboto" panose="02000000000000000000" pitchFamily="2" charset="0"/>
              </a:rPr>
              <a:t>TPR</a:t>
            </a:r>
            <a:r>
              <a:rPr lang="en" sz="1050" b="0" i="0" dirty="0">
                <a:solidFill>
                  <a:schemeClr val="dk1"/>
                </a:solidFill>
                <a:effectLst/>
                <a:highlight>
                  <a:srgbClr val="FFFFFF"/>
                </a:highlight>
                <a:latin typeface="Roboto" panose="02000000000000000000" pitchFamily="2" charset="0"/>
              </a:rPr>
              <a:t> = TP/(TP+FN). </a:t>
            </a:r>
            <a:r>
              <a:rPr lang="en" sz="1050" b="1" i="0" dirty="0">
                <a:solidFill>
                  <a:schemeClr val="dk1"/>
                </a:solidFill>
                <a:effectLst/>
                <a:highlight>
                  <a:srgbClr val="FFFFFF"/>
                </a:highlight>
                <a:latin typeface="Roboto" panose="02000000000000000000" pitchFamily="2" charset="0"/>
              </a:rPr>
              <a:t>FPR</a:t>
            </a:r>
            <a:r>
              <a:rPr lang="en" sz="1050" b="0" i="0" dirty="0">
                <a:solidFill>
                  <a:schemeClr val="dk1"/>
                </a:solidFill>
                <a:effectLst/>
                <a:highlight>
                  <a:srgbClr val="FFFFFF"/>
                </a:highlight>
                <a:latin typeface="Roboto" panose="02000000000000000000" pitchFamily="2" charset="0"/>
              </a:rPr>
              <a:t> = FP / (FP+TN). </a:t>
            </a:r>
            <a:endParaRPr sz="1050" dirty="0">
              <a:solidFill>
                <a:schemeClr val="dk1"/>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5"/>
        <p:cNvGrpSpPr/>
        <p:nvPr/>
      </p:nvGrpSpPr>
      <p:grpSpPr>
        <a:xfrm>
          <a:off x="0" y="0"/>
          <a:ext cx="0" cy="0"/>
          <a:chOff x="0" y="0"/>
          <a:chExt cx="0" cy="0"/>
        </a:xfrm>
      </p:grpSpPr>
      <p:sp>
        <p:nvSpPr>
          <p:cNvPr id="3776" name="Google Shape;3776;g153df804534_0_1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7" name="Google Shape;3777;g153df804534_0_1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The topic modelling here works on finding out the topics in the text and find out the hidden patterns between words relates to those topics. My </a:t>
            </a:r>
            <a:r>
              <a:rPr lang="en-US" dirty="0"/>
              <a:t>LDA topic model is built with 10 different topics where each topic is a combination of keywords, and each keyword contributes a certain weightage to the topic. </a:t>
            </a:r>
          </a:p>
          <a:p>
            <a:pPr marL="0" lvl="0" indent="0" algn="l" rtl="0">
              <a:spcBef>
                <a:spcPts val="0"/>
              </a:spcBef>
              <a:spcAft>
                <a:spcPts val="0"/>
              </a:spcAft>
              <a:buNone/>
            </a:pPr>
            <a:endParaRPr dirty="0"/>
          </a:p>
          <a:p>
            <a:pPr marL="0" lvl="0" indent="0" algn="l" rtl="0">
              <a:spcBef>
                <a:spcPts val="0"/>
              </a:spcBef>
              <a:spcAft>
                <a:spcPts val="0"/>
              </a:spcAft>
              <a:buNone/>
            </a:pPr>
            <a:r>
              <a:rPr lang="en" dirty="0"/>
              <a:t>The Intertopic Distance Map on the left half of this chart represents each topic as a bubble, the size correlates to the prevalence of its topic within the text document. Blue bars represent the overall frequency of each word in the corpus. Red bars give the estimated number of times a given term was generated by a given topic. For example, from this figure here, there are about 550 of the word ‘bluesg’, and this term is used about almost 200 times within topic 1. The word with the longest red bar is the word that is used the most by the tweets belonging to that topic. The further away the bubble are from each other the more different they are.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So i decided to analyse the top 3 topic bubble and its top terms to evaluate some of the concerns generated from tweets about bluesg. I then put them into a table form so </a:t>
            </a:r>
            <a:r>
              <a:rPr lang="en-SG" dirty="0"/>
              <a:t>I</a:t>
            </a:r>
            <a:r>
              <a:rPr lang="en" dirty="0"/>
              <a:t> can distinguish them between different topics now. Some of the top terms of topic 1 include goldbell, acquisition and rental, invest or expand associated with bluesg car sharing service. And from topic 2 and 3, some of the frequent terms include mobility, charging/chargers, sustainability, pay, rental and parking points. This tells me that firstly, on Singapore’s Goldbell group acquisition of bluesg, seems that many users are showing interest or concerns on the potential business changes after this aquisition. Secondly, there is concerns on its rental, its sustainable mobility, chargining, payment and parking issue of bluesg.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Note: </a:t>
            </a:r>
            <a:endParaRPr dirty="0"/>
          </a:p>
          <a:p>
            <a:pPr marL="0" lvl="0" indent="0" algn="l" rtl="0">
              <a:spcBef>
                <a:spcPts val="0"/>
              </a:spcBef>
              <a:spcAft>
                <a:spcPts val="0"/>
              </a:spcAft>
              <a:buNone/>
            </a:pPr>
            <a:r>
              <a:rPr lang="en" dirty="0"/>
              <a:t>With topic modeling, you can cluster words for a set of documents. This is unsupervised learning, because it automatically groups words without a predefined list of labels. </a:t>
            </a:r>
            <a:endParaRPr dirty="0"/>
          </a:p>
          <a:p>
            <a:pPr marL="0" lvl="0" indent="0" algn="l" rtl="0">
              <a:spcBef>
                <a:spcPts val="0"/>
              </a:spcBef>
              <a:spcAft>
                <a:spcPts val="0"/>
              </a:spcAft>
              <a:buNone/>
            </a:pPr>
            <a:r>
              <a:rPr lang="en" dirty="0"/>
              <a:t>If you feed the model data, it will give you different sets of words, and each set of words describes the topic.</a:t>
            </a:r>
            <a:endParaRPr dirty="0"/>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s://www.freepik.com/"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2.xml"/><Relationship Id="rId5" Type="http://schemas.openxmlformats.org/officeDocument/2006/relationships/hyperlink" Target="https://stories.freepik.com/" TargetMode="External"/><Relationship Id="rId4" Type="http://schemas.openxmlformats.org/officeDocument/2006/relationships/hyperlink" Target="https://www.freepik.com/"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9" name="Google Shape;9;p2"/>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10" name="Google Shape;10;p2"/>
          <p:cNvCxnSpPr/>
          <p:nvPr/>
        </p:nvCxnSpPr>
        <p:spPr>
          <a:xfrm flipH="1">
            <a:off x="5827050" y="451300"/>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5"/>
        <p:cNvGrpSpPr/>
        <p:nvPr/>
      </p:nvGrpSpPr>
      <p:grpSpPr>
        <a:xfrm>
          <a:off x="0" y="0"/>
          <a:ext cx="0" cy="0"/>
          <a:chOff x="0" y="0"/>
          <a:chExt cx="0" cy="0"/>
        </a:xfrm>
      </p:grpSpPr>
      <p:grpSp>
        <p:nvGrpSpPr>
          <p:cNvPr id="546" name="Google Shape;546;p11"/>
          <p:cNvGrpSpPr/>
          <p:nvPr/>
        </p:nvGrpSpPr>
        <p:grpSpPr>
          <a:xfrm rot="10800000">
            <a:off x="1954823" y="1124844"/>
            <a:ext cx="5234354" cy="3069144"/>
            <a:chOff x="1098425" y="237675"/>
            <a:chExt cx="5358675" cy="5174750"/>
          </a:xfrm>
        </p:grpSpPr>
        <p:sp>
          <p:nvSpPr>
            <p:cNvPr id="547" name="Google Shape;547;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1"/>
            <p:cNvSpPr/>
            <p:nvPr/>
          </p:nvSpPr>
          <p:spPr>
            <a:xfrm>
              <a:off x="1119425" y="238125"/>
              <a:ext cx="5331675" cy="5174300"/>
            </a:xfrm>
            <a:custGeom>
              <a:avLst/>
              <a:gdLst/>
              <a:ahLst/>
              <a:cxnLst/>
              <a:rect l="l" t="t" r="r" b="b"/>
              <a:pathLst>
                <a:path w="213267" h="206972" extrusionOk="0">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 name="Google Shape;550;p11"/>
          <p:cNvSpPr txBox="1">
            <a:spLocks noGrp="1"/>
          </p:cNvSpPr>
          <p:nvPr>
            <p:ph type="subTitle" idx="1"/>
          </p:nvPr>
        </p:nvSpPr>
        <p:spPr>
          <a:xfrm>
            <a:off x="3227832" y="2816352"/>
            <a:ext cx="2679300" cy="658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cxnSp>
        <p:nvCxnSpPr>
          <p:cNvPr id="551" name="Google Shape;551;p11"/>
          <p:cNvCxnSpPr/>
          <p:nvPr/>
        </p:nvCxnSpPr>
        <p:spPr>
          <a:xfrm rot="5400000">
            <a:off x="7269708" y="3324550"/>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552" name="Google Shape;552;p11"/>
          <p:cNvCxnSpPr/>
          <p:nvPr/>
        </p:nvCxnSpPr>
        <p:spPr>
          <a:xfrm rot="-5400000" flipH="1">
            <a:off x="7181408" y="2082400"/>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553" name="Google Shape;553;p11"/>
          <p:cNvCxnSpPr/>
          <p:nvPr/>
        </p:nvCxnSpPr>
        <p:spPr>
          <a:xfrm rot="5400000">
            <a:off x="7232433" y="736375"/>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554" name="Google Shape;554;p11"/>
          <p:cNvCxnSpPr/>
          <p:nvPr/>
        </p:nvCxnSpPr>
        <p:spPr>
          <a:xfrm rot="5400000">
            <a:off x="8168433" y="-6660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555" name="Google Shape;555;p11"/>
          <p:cNvGrpSpPr/>
          <p:nvPr/>
        </p:nvGrpSpPr>
        <p:grpSpPr>
          <a:xfrm rot="5400000" flipH="1">
            <a:off x="7407333" y="1284925"/>
            <a:ext cx="581800" cy="582350"/>
            <a:chOff x="8064275" y="887850"/>
            <a:chExt cx="581800" cy="582350"/>
          </a:xfrm>
        </p:grpSpPr>
        <p:sp>
          <p:nvSpPr>
            <p:cNvPr id="556" name="Google Shape;556;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562;p11"/>
          <p:cNvGrpSpPr/>
          <p:nvPr/>
        </p:nvGrpSpPr>
        <p:grpSpPr>
          <a:xfrm rot="5400000" flipH="1">
            <a:off x="7869720" y="2754200"/>
            <a:ext cx="292025" cy="292575"/>
            <a:chOff x="7353050" y="316275"/>
            <a:chExt cx="292025" cy="292575"/>
          </a:xfrm>
        </p:grpSpPr>
        <p:sp>
          <p:nvSpPr>
            <p:cNvPr id="563" name="Google Shape;563;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11"/>
          <p:cNvGrpSpPr/>
          <p:nvPr/>
        </p:nvGrpSpPr>
        <p:grpSpPr>
          <a:xfrm rot="5400000" flipH="1">
            <a:off x="8012458" y="178175"/>
            <a:ext cx="175000" cy="175000"/>
            <a:chOff x="8792300" y="321275"/>
            <a:chExt cx="175000" cy="175000"/>
          </a:xfrm>
        </p:grpSpPr>
        <p:sp>
          <p:nvSpPr>
            <p:cNvPr id="568" name="Google Shape;568;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 name="Google Shape;572;p11"/>
          <p:cNvGrpSpPr/>
          <p:nvPr/>
        </p:nvGrpSpPr>
        <p:grpSpPr>
          <a:xfrm rot="5400000">
            <a:off x="7551683" y="3879926"/>
            <a:ext cx="293111" cy="293388"/>
            <a:chOff x="3164039" y="430875"/>
            <a:chExt cx="293111" cy="293388"/>
          </a:xfrm>
        </p:grpSpPr>
        <p:sp>
          <p:nvSpPr>
            <p:cNvPr id="573" name="Google Shape;573;p1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 name="Google Shape;579;p11"/>
          <p:cNvGrpSpPr/>
          <p:nvPr/>
        </p:nvGrpSpPr>
        <p:grpSpPr>
          <a:xfrm rot="5400000" flipH="1">
            <a:off x="8259052" y="323144"/>
            <a:ext cx="175013" cy="27000"/>
            <a:chOff x="5662375" y="212375"/>
            <a:chExt cx="175013" cy="27000"/>
          </a:xfrm>
        </p:grpSpPr>
        <p:sp>
          <p:nvSpPr>
            <p:cNvPr id="580" name="Google Shape;580;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83" name="Google Shape;583;p11"/>
          <p:cNvCxnSpPr/>
          <p:nvPr/>
        </p:nvCxnSpPr>
        <p:spPr>
          <a:xfrm rot="5400000" flipH="1">
            <a:off x="740850" y="25983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584" name="Google Shape;584;p11"/>
          <p:cNvCxnSpPr/>
          <p:nvPr/>
        </p:nvCxnSpPr>
        <p:spPr>
          <a:xfrm rot="-5400000">
            <a:off x="847100" y="355400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585" name="Google Shape;585;p11"/>
          <p:cNvCxnSpPr/>
          <p:nvPr/>
        </p:nvCxnSpPr>
        <p:spPr>
          <a:xfrm rot="5400000" flipH="1">
            <a:off x="1105775" y="415125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586" name="Google Shape;586;p11"/>
          <p:cNvGrpSpPr/>
          <p:nvPr/>
        </p:nvGrpSpPr>
        <p:grpSpPr>
          <a:xfrm rot="5400000">
            <a:off x="621475" y="4062025"/>
            <a:ext cx="581800" cy="582350"/>
            <a:chOff x="8064275" y="887850"/>
            <a:chExt cx="581800" cy="582350"/>
          </a:xfrm>
        </p:grpSpPr>
        <p:sp>
          <p:nvSpPr>
            <p:cNvPr id="587" name="Google Shape;587;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 name="Google Shape;593;p11"/>
          <p:cNvGrpSpPr/>
          <p:nvPr/>
        </p:nvGrpSpPr>
        <p:grpSpPr>
          <a:xfrm rot="5400000">
            <a:off x="1482825" y="3350800"/>
            <a:ext cx="292025" cy="292575"/>
            <a:chOff x="7353050" y="316275"/>
            <a:chExt cx="292025" cy="292575"/>
          </a:xfrm>
        </p:grpSpPr>
        <p:sp>
          <p:nvSpPr>
            <p:cNvPr id="594" name="Google Shape;594;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 name="Google Shape;598;p11"/>
          <p:cNvGrpSpPr/>
          <p:nvPr/>
        </p:nvGrpSpPr>
        <p:grpSpPr>
          <a:xfrm rot="5400000">
            <a:off x="1595125" y="4790325"/>
            <a:ext cx="175000" cy="175000"/>
            <a:chOff x="8792300" y="321275"/>
            <a:chExt cx="175000" cy="175000"/>
          </a:xfrm>
        </p:grpSpPr>
        <p:sp>
          <p:nvSpPr>
            <p:cNvPr id="599" name="Google Shape;599;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 name="Google Shape;603;p11"/>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1"/>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1"/>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1"/>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1"/>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1"/>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 name="Google Shape;609;p11"/>
          <p:cNvGrpSpPr/>
          <p:nvPr/>
        </p:nvGrpSpPr>
        <p:grpSpPr>
          <a:xfrm rot="5400000">
            <a:off x="1701119" y="1515381"/>
            <a:ext cx="175013" cy="27000"/>
            <a:chOff x="5662375" y="212375"/>
            <a:chExt cx="175013" cy="27000"/>
          </a:xfrm>
        </p:grpSpPr>
        <p:sp>
          <p:nvSpPr>
            <p:cNvPr id="610" name="Google Shape;610;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 name="Google Shape;613;p11"/>
          <p:cNvGrpSpPr/>
          <p:nvPr/>
        </p:nvGrpSpPr>
        <p:grpSpPr>
          <a:xfrm rot="5400000">
            <a:off x="1819519" y="4562081"/>
            <a:ext cx="175013" cy="27000"/>
            <a:chOff x="5662375" y="212375"/>
            <a:chExt cx="175013" cy="27000"/>
          </a:xfrm>
        </p:grpSpPr>
        <p:sp>
          <p:nvSpPr>
            <p:cNvPr id="614" name="Google Shape;614;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 name="Google Shape;617;p11"/>
          <p:cNvGrpSpPr/>
          <p:nvPr/>
        </p:nvGrpSpPr>
        <p:grpSpPr>
          <a:xfrm rot="5400000">
            <a:off x="408594" y="4140781"/>
            <a:ext cx="175013" cy="27000"/>
            <a:chOff x="5662375" y="212375"/>
            <a:chExt cx="175013" cy="27000"/>
          </a:xfrm>
        </p:grpSpPr>
        <p:sp>
          <p:nvSpPr>
            <p:cNvPr id="618" name="Google Shape;618;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11"/>
          <p:cNvSpPr txBox="1">
            <a:spLocks noGrp="1"/>
          </p:cNvSpPr>
          <p:nvPr>
            <p:ph type="title" hasCustomPrompt="1"/>
          </p:nvPr>
        </p:nvSpPr>
        <p:spPr>
          <a:xfrm>
            <a:off x="2624328" y="2057400"/>
            <a:ext cx="3904500" cy="78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23"/>
        <p:cNvGrpSpPr/>
        <p:nvPr/>
      </p:nvGrpSpPr>
      <p:grpSpPr>
        <a:xfrm>
          <a:off x="0" y="0"/>
          <a:ext cx="0" cy="0"/>
          <a:chOff x="0" y="0"/>
          <a:chExt cx="0" cy="0"/>
        </a:xfrm>
      </p:grpSpPr>
      <p:sp>
        <p:nvSpPr>
          <p:cNvPr id="624" name="Google Shape;624;p13"/>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625" name="Google Shape;625;p13"/>
          <p:cNvSpPr txBox="1">
            <a:spLocks noGrp="1"/>
          </p:cNvSpPr>
          <p:nvPr>
            <p:ph type="subTitle" idx="1"/>
          </p:nvPr>
        </p:nvSpPr>
        <p:spPr>
          <a:xfrm>
            <a:off x="1664208" y="429768"/>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6" name="Google Shape;626;p13"/>
          <p:cNvSpPr txBox="1">
            <a:spLocks noGrp="1"/>
          </p:cNvSpPr>
          <p:nvPr>
            <p:ph type="subTitle" idx="2"/>
          </p:nvPr>
        </p:nvSpPr>
        <p:spPr>
          <a:xfrm>
            <a:off x="1664208" y="713232"/>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7" name="Google Shape;627;p13"/>
          <p:cNvSpPr txBox="1">
            <a:spLocks noGrp="1"/>
          </p:cNvSpPr>
          <p:nvPr>
            <p:ph type="subTitle" idx="3"/>
          </p:nvPr>
        </p:nvSpPr>
        <p:spPr>
          <a:xfrm>
            <a:off x="1664208" y="1508760"/>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8" name="Google Shape;628;p13"/>
          <p:cNvSpPr txBox="1">
            <a:spLocks noGrp="1"/>
          </p:cNvSpPr>
          <p:nvPr>
            <p:ph type="subTitle" idx="4"/>
          </p:nvPr>
        </p:nvSpPr>
        <p:spPr>
          <a:xfrm>
            <a:off x="1664208" y="1792224"/>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9" name="Google Shape;629;p13"/>
          <p:cNvSpPr txBox="1">
            <a:spLocks noGrp="1"/>
          </p:cNvSpPr>
          <p:nvPr>
            <p:ph type="subTitle" idx="5"/>
          </p:nvPr>
        </p:nvSpPr>
        <p:spPr>
          <a:xfrm>
            <a:off x="1664208" y="2587752"/>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0" name="Google Shape;630;p13"/>
          <p:cNvSpPr txBox="1">
            <a:spLocks noGrp="1"/>
          </p:cNvSpPr>
          <p:nvPr>
            <p:ph type="subTitle" idx="6"/>
          </p:nvPr>
        </p:nvSpPr>
        <p:spPr>
          <a:xfrm>
            <a:off x="1664208" y="2871216"/>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1" name="Google Shape;631;p13"/>
          <p:cNvSpPr txBox="1">
            <a:spLocks noGrp="1"/>
          </p:cNvSpPr>
          <p:nvPr>
            <p:ph type="subTitle" idx="7"/>
          </p:nvPr>
        </p:nvSpPr>
        <p:spPr>
          <a:xfrm>
            <a:off x="1664208" y="3666744"/>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2" name="Google Shape;632;p13"/>
          <p:cNvSpPr txBox="1">
            <a:spLocks noGrp="1"/>
          </p:cNvSpPr>
          <p:nvPr>
            <p:ph type="subTitle" idx="8"/>
          </p:nvPr>
        </p:nvSpPr>
        <p:spPr>
          <a:xfrm>
            <a:off x="1664208" y="3950208"/>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3" name="Google Shape;633;p13"/>
          <p:cNvSpPr txBox="1">
            <a:spLocks noGrp="1"/>
          </p:cNvSpPr>
          <p:nvPr>
            <p:ph type="title" idx="9" hasCustomPrompt="1"/>
          </p:nvPr>
        </p:nvSpPr>
        <p:spPr>
          <a:xfrm>
            <a:off x="813816" y="722376"/>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a:spLocks noGrp="1"/>
          </p:cNvSpPr>
          <p:nvPr>
            <p:ph type="title" idx="13" hasCustomPrompt="1"/>
          </p:nvPr>
        </p:nvSpPr>
        <p:spPr>
          <a:xfrm>
            <a:off x="813816" y="1801368"/>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a:spLocks noGrp="1"/>
          </p:cNvSpPr>
          <p:nvPr>
            <p:ph type="title" idx="14" hasCustomPrompt="1"/>
          </p:nvPr>
        </p:nvSpPr>
        <p:spPr>
          <a:xfrm>
            <a:off x="813816" y="2880360"/>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a:spLocks noGrp="1"/>
          </p:cNvSpPr>
          <p:nvPr>
            <p:ph type="title" idx="15" hasCustomPrompt="1"/>
          </p:nvPr>
        </p:nvSpPr>
        <p:spPr>
          <a:xfrm>
            <a:off x="813816" y="3959352"/>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ree columns of text">
  <p:cSld name="CUSTOM_1">
    <p:spTree>
      <p:nvGrpSpPr>
        <p:cNvPr id="1" name="Shape 637"/>
        <p:cNvGrpSpPr/>
        <p:nvPr/>
      </p:nvGrpSpPr>
      <p:grpSpPr>
        <a:xfrm>
          <a:off x="0" y="0"/>
          <a:ext cx="0" cy="0"/>
          <a:chOff x="0" y="0"/>
          <a:chExt cx="0" cy="0"/>
        </a:xfrm>
      </p:grpSpPr>
      <p:sp>
        <p:nvSpPr>
          <p:cNvPr id="638" name="Google Shape;638;p14"/>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39" name="Google Shape;639;p14"/>
          <p:cNvSpPr txBox="1">
            <a:spLocks noGrp="1"/>
          </p:cNvSpPr>
          <p:nvPr>
            <p:ph type="subTitle" idx="1"/>
          </p:nvPr>
        </p:nvSpPr>
        <p:spPr>
          <a:xfrm>
            <a:off x="3694176"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0" name="Google Shape;640;p14"/>
          <p:cNvSpPr txBox="1">
            <a:spLocks noGrp="1"/>
          </p:cNvSpPr>
          <p:nvPr>
            <p:ph type="subTitle" idx="2"/>
          </p:nvPr>
        </p:nvSpPr>
        <p:spPr>
          <a:xfrm>
            <a:off x="1024128"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1" name="Google Shape;641;p14"/>
          <p:cNvSpPr txBox="1">
            <a:spLocks noGrp="1"/>
          </p:cNvSpPr>
          <p:nvPr>
            <p:ph type="subTitle" idx="3"/>
          </p:nvPr>
        </p:nvSpPr>
        <p:spPr>
          <a:xfrm>
            <a:off x="6355080"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2" name="Google Shape;642;p14"/>
          <p:cNvSpPr txBox="1">
            <a:spLocks noGrp="1"/>
          </p:cNvSpPr>
          <p:nvPr>
            <p:ph type="subTitle" idx="4"/>
          </p:nvPr>
        </p:nvSpPr>
        <p:spPr>
          <a:xfrm>
            <a:off x="3694176"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3" name="Google Shape;643;p14"/>
          <p:cNvSpPr txBox="1">
            <a:spLocks noGrp="1"/>
          </p:cNvSpPr>
          <p:nvPr>
            <p:ph type="subTitle" idx="5"/>
          </p:nvPr>
        </p:nvSpPr>
        <p:spPr>
          <a:xfrm>
            <a:off x="1024128"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4" name="Google Shape;644;p14"/>
          <p:cNvSpPr txBox="1">
            <a:spLocks noGrp="1"/>
          </p:cNvSpPr>
          <p:nvPr>
            <p:ph type="subTitle" idx="6"/>
          </p:nvPr>
        </p:nvSpPr>
        <p:spPr>
          <a:xfrm>
            <a:off x="6355080"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645" name="Google Shape;645;p14"/>
          <p:cNvGrpSpPr/>
          <p:nvPr/>
        </p:nvGrpSpPr>
        <p:grpSpPr>
          <a:xfrm>
            <a:off x="261711" y="-1158"/>
            <a:ext cx="8550326" cy="3981600"/>
            <a:chOff x="261711" y="-1158"/>
            <a:chExt cx="8550326" cy="3981600"/>
          </a:xfrm>
        </p:grpSpPr>
        <p:cxnSp>
          <p:nvCxnSpPr>
            <p:cNvPr id="646" name="Google Shape;646;p14"/>
            <p:cNvCxnSpPr/>
            <p:nvPr/>
          </p:nvCxnSpPr>
          <p:spPr>
            <a:xfrm>
              <a:off x="515925" y="-1158"/>
              <a:ext cx="0" cy="3981600"/>
            </a:xfrm>
            <a:prstGeom prst="straightConnector1">
              <a:avLst/>
            </a:prstGeom>
            <a:noFill/>
            <a:ln w="9525" cap="flat" cmpd="sng">
              <a:solidFill>
                <a:schemeClr val="dk1"/>
              </a:solidFill>
              <a:prstDash val="solid"/>
              <a:round/>
              <a:headEnd type="none" w="med" len="med"/>
              <a:tailEnd type="none" w="med" len="med"/>
            </a:ln>
          </p:spPr>
        </p:cxnSp>
        <p:cxnSp>
          <p:nvCxnSpPr>
            <p:cNvPr id="647" name="Google Shape;647;p14"/>
            <p:cNvCxnSpPr/>
            <p:nvPr/>
          </p:nvCxnSpPr>
          <p:spPr>
            <a:xfrm>
              <a:off x="8666025" y="-1158"/>
              <a:ext cx="0" cy="1902000"/>
            </a:xfrm>
            <a:prstGeom prst="straightConnector1">
              <a:avLst/>
            </a:prstGeom>
            <a:noFill/>
            <a:ln w="9525" cap="flat" cmpd="sng">
              <a:solidFill>
                <a:schemeClr val="dk1"/>
              </a:solidFill>
              <a:prstDash val="solid"/>
              <a:round/>
              <a:headEnd type="none" w="med" len="med"/>
              <a:tailEnd type="none" w="med" len="med"/>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Four columns of text">
  <p:cSld name="CUSTOM_2">
    <p:spTree>
      <p:nvGrpSpPr>
        <p:cNvPr id="1" name="Shape 665"/>
        <p:cNvGrpSpPr/>
        <p:nvPr/>
      </p:nvGrpSpPr>
      <p:grpSpPr>
        <a:xfrm>
          <a:off x="0" y="0"/>
          <a:ext cx="0" cy="0"/>
          <a:chOff x="0" y="0"/>
          <a:chExt cx="0" cy="0"/>
        </a:xfrm>
      </p:grpSpPr>
      <p:sp>
        <p:nvSpPr>
          <p:cNvPr id="666" name="Google Shape;666;p15"/>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67" name="Google Shape;667;p15"/>
          <p:cNvSpPr txBox="1">
            <a:spLocks noGrp="1"/>
          </p:cNvSpPr>
          <p:nvPr>
            <p:ph type="subTitle" idx="1"/>
          </p:nvPr>
        </p:nvSpPr>
        <p:spPr>
          <a:xfrm>
            <a:off x="1709928" y="1545336"/>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68" name="Google Shape;668;p15"/>
          <p:cNvSpPr txBox="1">
            <a:spLocks noGrp="1"/>
          </p:cNvSpPr>
          <p:nvPr>
            <p:ph type="subTitle" idx="2"/>
          </p:nvPr>
        </p:nvSpPr>
        <p:spPr>
          <a:xfrm>
            <a:off x="1709928" y="1938528"/>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69" name="Google Shape;669;p15"/>
          <p:cNvSpPr txBox="1">
            <a:spLocks noGrp="1"/>
          </p:cNvSpPr>
          <p:nvPr>
            <p:ph type="subTitle" idx="3"/>
          </p:nvPr>
        </p:nvSpPr>
        <p:spPr>
          <a:xfrm>
            <a:off x="5468112" y="1545336"/>
            <a:ext cx="19476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0" name="Google Shape;670;p15"/>
          <p:cNvSpPr txBox="1">
            <a:spLocks noGrp="1"/>
          </p:cNvSpPr>
          <p:nvPr>
            <p:ph type="subTitle" idx="4"/>
          </p:nvPr>
        </p:nvSpPr>
        <p:spPr>
          <a:xfrm>
            <a:off x="5468112" y="1938528"/>
            <a:ext cx="19476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1" name="Google Shape;671;p15"/>
          <p:cNvSpPr txBox="1">
            <a:spLocks noGrp="1"/>
          </p:cNvSpPr>
          <p:nvPr>
            <p:ph type="subTitle" idx="5"/>
          </p:nvPr>
        </p:nvSpPr>
        <p:spPr>
          <a:xfrm>
            <a:off x="2825496" y="3200400"/>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2" name="Google Shape;672;p15"/>
          <p:cNvSpPr txBox="1">
            <a:spLocks noGrp="1"/>
          </p:cNvSpPr>
          <p:nvPr>
            <p:ph type="subTitle" idx="6"/>
          </p:nvPr>
        </p:nvSpPr>
        <p:spPr>
          <a:xfrm>
            <a:off x="2825496" y="3593592"/>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3" name="Google Shape;673;p15"/>
          <p:cNvSpPr txBox="1">
            <a:spLocks noGrp="1"/>
          </p:cNvSpPr>
          <p:nvPr>
            <p:ph type="subTitle" idx="7"/>
          </p:nvPr>
        </p:nvSpPr>
        <p:spPr>
          <a:xfrm>
            <a:off x="6464808" y="3200400"/>
            <a:ext cx="19935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4" name="Google Shape;674;p15"/>
          <p:cNvSpPr txBox="1">
            <a:spLocks noGrp="1"/>
          </p:cNvSpPr>
          <p:nvPr>
            <p:ph type="subTitle" idx="8"/>
          </p:nvPr>
        </p:nvSpPr>
        <p:spPr>
          <a:xfrm>
            <a:off x="6464808" y="3593592"/>
            <a:ext cx="19935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cxnSp>
        <p:nvCxnSpPr>
          <p:cNvPr id="675" name="Google Shape;675;p15"/>
          <p:cNvCxnSpPr/>
          <p:nvPr/>
        </p:nvCxnSpPr>
        <p:spPr>
          <a:xfrm rot="10800000">
            <a:off x="8109000"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676" name="Google Shape;676;p15"/>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677" name="Google Shape;677;p15"/>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4" name="Google Shape;694;p15"/>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ree columns of text 2">
  <p:cSld name="CUSTOM_7">
    <p:spTree>
      <p:nvGrpSpPr>
        <p:cNvPr id="1" name="Shape 711"/>
        <p:cNvGrpSpPr/>
        <p:nvPr/>
      </p:nvGrpSpPr>
      <p:grpSpPr>
        <a:xfrm>
          <a:off x="0" y="0"/>
          <a:ext cx="0" cy="0"/>
          <a:chOff x="0" y="0"/>
          <a:chExt cx="0" cy="0"/>
        </a:xfrm>
      </p:grpSpPr>
      <p:cxnSp>
        <p:nvCxnSpPr>
          <p:cNvPr id="712" name="Google Shape;712;p16"/>
          <p:cNvCxnSpPr/>
          <p:nvPr/>
        </p:nvCxnSpPr>
        <p:spPr>
          <a:xfrm>
            <a:off x="590450" y="4340600"/>
            <a:ext cx="670200" cy="423000"/>
          </a:xfrm>
          <a:prstGeom prst="straightConnector1">
            <a:avLst/>
          </a:prstGeom>
          <a:noFill/>
          <a:ln w="9525" cap="flat" cmpd="sng">
            <a:solidFill>
              <a:schemeClr val="dk1"/>
            </a:solidFill>
            <a:prstDash val="solid"/>
            <a:round/>
            <a:headEnd type="none" w="med" len="med"/>
            <a:tailEnd type="none" w="med" len="med"/>
          </a:ln>
        </p:spPr>
      </p:cxnSp>
      <p:sp>
        <p:nvSpPr>
          <p:cNvPr id="713" name="Google Shape;713;p16"/>
          <p:cNvSpPr txBox="1">
            <a:spLocks noGrp="1"/>
          </p:cNvSpPr>
          <p:nvPr>
            <p:ph type="title"/>
          </p:nvPr>
        </p:nvSpPr>
        <p:spPr>
          <a:xfrm>
            <a:off x="2208175" y="342775"/>
            <a:ext cx="4727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14" name="Google Shape;714;p16"/>
          <p:cNvCxnSpPr/>
          <p:nvPr/>
        </p:nvCxnSpPr>
        <p:spPr>
          <a:xfrm rot="10800000" flipH="1">
            <a:off x="0" y="4332550"/>
            <a:ext cx="590700" cy="663900"/>
          </a:xfrm>
          <a:prstGeom prst="straightConnector1">
            <a:avLst/>
          </a:prstGeom>
          <a:noFill/>
          <a:ln w="9525" cap="flat" cmpd="sng">
            <a:solidFill>
              <a:schemeClr val="dk1"/>
            </a:solidFill>
            <a:prstDash val="solid"/>
            <a:round/>
            <a:headEnd type="none" w="med" len="med"/>
            <a:tailEnd type="none" w="med" len="med"/>
          </a:ln>
        </p:spPr>
      </p:cxnSp>
      <p:grpSp>
        <p:nvGrpSpPr>
          <p:cNvPr id="715" name="Google Shape;715;p16"/>
          <p:cNvGrpSpPr/>
          <p:nvPr/>
        </p:nvGrpSpPr>
        <p:grpSpPr>
          <a:xfrm flipH="1">
            <a:off x="431725" y="4183775"/>
            <a:ext cx="292025" cy="292575"/>
            <a:chOff x="7353050" y="316275"/>
            <a:chExt cx="292025" cy="292575"/>
          </a:xfrm>
        </p:grpSpPr>
        <p:sp>
          <p:nvSpPr>
            <p:cNvPr id="716" name="Google Shape;716;p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16"/>
          <p:cNvGrpSpPr/>
          <p:nvPr/>
        </p:nvGrpSpPr>
        <p:grpSpPr>
          <a:xfrm>
            <a:off x="1075789" y="4604675"/>
            <a:ext cx="293111" cy="293388"/>
            <a:chOff x="3164039" y="430875"/>
            <a:chExt cx="293111" cy="293388"/>
          </a:xfrm>
        </p:grpSpPr>
        <p:sp>
          <p:nvSpPr>
            <p:cNvPr id="721" name="Google Shape;721;p1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27" name="Google Shape;727;p16"/>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728" name="Google Shape;728;p16"/>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729" name="Google Shape;729;p16"/>
          <p:cNvGrpSpPr/>
          <p:nvPr/>
        </p:nvGrpSpPr>
        <p:grpSpPr>
          <a:xfrm>
            <a:off x="8064275" y="526925"/>
            <a:ext cx="581800" cy="582350"/>
            <a:chOff x="8064275" y="887850"/>
            <a:chExt cx="581800" cy="582350"/>
          </a:xfrm>
        </p:grpSpPr>
        <p:sp>
          <p:nvSpPr>
            <p:cNvPr id="730" name="Google Shape;730;p1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16"/>
          <p:cNvGrpSpPr/>
          <p:nvPr/>
        </p:nvGrpSpPr>
        <p:grpSpPr>
          <a:xfrm>
            <a:off x="7033875" y="170875"/>
            <a:ext cx="292025" cy="292575"/>
            <a:chOff x="7353050" y="316275"/>
            <a:chExt cx="292025" cy="292575"/>
          </a:xfrm>
        </p:grpSpPr>
        <p:sp>
          <p:nvSpPr>
            <p:cNvPr id="737" name="Google Shape;737;p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16"/>
          <p:cNvGrpSpPr/>
          <p:nvPr/>
        </p:nvGrpSpPr>
        <p:grpSpPr>
          <a:xfrm>
            <a:off x="8757950" y="229650"/>
            <a:ext cx="175000" cy="175000"/>
            <a:chOff x="8792300" y="321275"/>
            <a:chExt cx="175000" cy="175000"/>
          </a:xfrm>
        </p:grpSpPr>
        <p:sp>
          <p:nvSpPr>
            <p:cNvPr id="742" name="Google Shape;742;p1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16"/>
          <p:cNvGrpSpPr/>
          <p:nvPr/>
        </p:nvGrpSpPr>
        <p:grpSpPr>
          <a:xfrm>
            <a:off x="8490050" y="170875"/>
            <a:ext cx="175013" cy="27000"/>
            <a:chOff x="5662375" y="212375"/>
            <a:chExt cx="175013" cy="27000"/>
          </a:xfrm>
        </p:grpSpPr>
        <p:sp>
          <p:nvSpPr>
            <p:cNvPr id="747" name="Google Shape;747;p1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16"/>
          <p:cNvGrpSpPr/>
          <p:nvPr/>
        </p:nvGrpSpPr>
        <p:grpSpPr>
          <a:xfrm>
            <a:off x="7916350" y="1124600"/>
            <a:ext cx="175013" cy="27000"/>
            <a:chOff x="5662375" y="212375"/>
            <a:chExt cx="175013" cy="27000"/>
          </a:xfrm>
        </p:grpSpPr>
        <p:sp>
          <p:nvSpPr>
            <p:cNvPr id="751" name="Google Shape;751;p1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 name="Google Shape;754;p16"/>
          <p:cNvSpPr txBox="1">
            <a:spLocks noGrp="1"/>
          </p:cNvSpPr>
          <p:nvPr>
            <p:ph type="subTitle" idx="1"/>
          </p:nvPr>
        </p:nvSpPr>
        <p:spPr>
          <a:xfrm>
            <a:off x="6217920" y="1819656"/>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5" name="Google Shape;755;p16"/>
          <p:cNvSpPr txBox="1">
            <a:spLocks noGrp="1"/>
          </p:cNvSpPr>
          <p:nvPr>
            <p:ph type="subTitle" idx="2"/>
          </p:nvPr>
        </p:nvSpPr>
        <p:spPr>
          <a:xfrm>
            <a:off x="3749040" y="1252728"/>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6" name="Google Shape;756;p16"/>
          <p:cNvSpPr txBox="1">
            <a:spLocks noGrp="1"/>
          </p:cNvSpPr>
          <p:nvPr>
            <p:ph type="subTitle" idx="3"/>
          </p:nvPr>
        </p:nvSpPr>
        <p:spPr>
          <a:xfrm>
            <a:off x="1289304" y="1819656"/>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57" name="Google Shape;757;p16"/>
          <p:cNvSpPr txBox="1">
            <a:spLocks noGrp="1"/>
          </p:cNvSpPr>
          <p:nvPr>
            <p:ph type="subTitle" idx="4"/>
          </p:nvPr>
        </p:nvSpPr>
        <p:spPr>
          <a:xfrm>
            <a:off x="6217920" y="2139696"/>
            <a:ext cx="1636800" cy="877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defRPr>
            </a:lvl1pPr>
            <a:lvl2pPr lvl="1" algn="ctr" rtl="0">
              <a:spcBef>
                <a:spcPts val="0"/>
              </a:spcBef>
              <a:spcAft>
                <a:spcPts val="0"/>
              </a:spcAft>
              <a:buNone/>
              <a:defRPr sz="1600">
                <a:solidFill>
                  <a:schemeClr val="dk2"/>
                </a:solidFill>
              </a:defRPr>
            </a:lvl2pPr>
            <a:lvl3pPr lvl="2" algn="ctr" rtl="0">
              <a:spcBef>
                <a:spcPts val="0"/>
              </a:spcBef>
              <a:spcAft>
                <a:spcPts val="0"/>
              </a:spcAft>
              <a:buNone/>
              <a:defRPr sz="1600">
                <a:solidFill>
                  <a:schemeClr val="dk2"/>
                </a:solidFill>
              </a:defRPr>
            </a:lvl3pPr>
            <a:lvl4pPr lvl="3" algn="ctr" rtl="0">
              <a:spcBef>
                <a:spcPts val="0"/>
              </a:spcBef>
              <a:spcAft>
                <a:spcPts val="0"/>
              </a:spcAft>
              <a:buNone/>
              <a:defRPr sz="1600">
                <a:solidFill>
                  <a:schemeClr val="dk2"/>
                </a:solidFill>
              </a:defRPr>
            </a:lvl4pPr>
            <a:lvl5pPr lvl="4" algn="ctr" rtl="0">
              <a:spcBef>
                <a:spcPts val="0"/>
              </a:spcBef>
              <a:spcAft>
                <a:spcPts val="0"/>
              </a:spcAft>
              <a:buNone/>
              <a:defRPr sz="1600">
                <a:solidFill>
                  <a:schemeClr val="dk2"/>
                </a:solidFill>
              </a:defRPr>
            </a:lvl5pPr>
            <a:lvl6pPr lvl="5" algn="ctr" rtl="0">
              <a:spcBef>
                <a:spcPts val="0"/>
              </a:spcBef>
              <a:spcAft>
                <a:spcPts val="0"/>
              </a:spcAft>
              <a:buNone/>
              <a:defRPr sz="1600">
                <a:solidFill>
                  <a:schemeClr val="dk2"/>
                </a:solidFill>
              </a:defRPr>
            </a:lvl6pPr>
            <a:lvl7pPr lvl="6" algn="ctr" rtl="0">
              <a:spcBef>
                <a:spcPts val="0"/>
              </a:spcBef>
              <a:spcAft>
                <a:spcPts val="0"/>
              </a:spcAft>
              <a:buNone/>
              <a:defRPr sz="1600">
                <a:solidFill>
                  <a:schemeClr val="dk2"/>
                </a:solidFill>
              </a:defRPr>
            </a:lvl7pPr>
            <a:lvl8pPr lvl="7" algn="ctr" rtl="0">
              <a:spcBef>
                <a:spcPts val="0"/>
              </a:spcBef>
              <a:spcAft>
                <a:spcPts val="0"/>
              </a:spcAft>
              <a:buNone/>
              <a:defRPr sz="1600">
                <a:solidFill>
                  <a:schemeClr val="dk2"/>
                </a:solidFill>
              </a:defRPr>
            </a:lvl8pPr>
            <a:lvl9pPr lvl="8" algn="ctr" rtl="0">
              <a:spcBef>
                <a:spcPts val="0"/>
              </a:spcBef>
              <a:spcAft>
                <a:spcPts val="0"/>
              </a:spcAft>
              <a:buNone/>
              <a:defRPr sz="1600">
                <a:solidFill>
                  <a:schemeClr val="dk2"/>
                </a:solidFill>
              </a:defRPr>
            </a:lvl9pPr>
          </a:lstStyle>
          <a:p>
            <a:endParaRPr/>
          </a:p>
        </p:txBody>
      </p:sp>
      <p:sp>
        <p:nvSpPr>
          <p:cNvPr id="758" name="Google Shape;758;p16"/>
          <p:cNvSpPr txBox="1">
            <a:spLocks noGrp="1"/>
          </p:cNvSpPr>
          <p:nvPr>
            <p:ph type="subTitle" idx="5"/>
          </p:nvPr>
        </p:nvSpPr>
        <p:spPr>
          <a:xfrm>
            <a:off x="3749040" y="1581912"/>
            <a:ext cx="1636800" cy="877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759" name="Google Shape;759;p16"/>
          <p:cNvSpPr txBox="1">
            <a:spLocks noGrp="1"/>
          </p:cNvSpPr>
          <p:nvPr>
            <p:ph type="subTitle" idx="6"/>
          </p:nvPr>
        </p:nvSpPr>
        <p:spPr>
          <a:xfrm>
            <a:off x="1289304" y="2139696"/>
            <a:ext cx="1636800" cy="877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ix columns of text">
  <p:cSld name="CUSTOM_8">
    <p:spTree>
      <p:nvGrpSpPr>
        <p:cNvPr id="1" name="Shape 760"/>
        <p:cNvGrpSpPr/>
        <p:nvPr/>
      </p:nvGrpSpPr>
      <p:grpSpPr>
        <a:xfrm>
          <a:off x="0" y="0"/>
          <a:ext cx="0" cy="0"/>
          <a:chOff x="0" y="0"/>
          <a:chExt cx="0" cy="0"/>
        </a:xfrm>
      </p:grpSpPr>
      <p:sp>
        <p:nvSpPr>
          <p:cNvPr id="761" name="Google Shape;761;p17"/>
          <p:cNvSpPr txBox="1">
            <a:spLocks noGrp="1"/>
          </p:cNvSpPr>
          <p:nvPr>
            <p:ph type="title"/>
          </p:nvPr>
        </p:nvSpPr>
        <p:spPr>
          <a:xfrm>
            <a:off x="3090672" y="338328"/>
            <a:ext cx="2962800" cy="5760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762" name="Google Shape;762;p17"/>
          <p:cNvSpPr txBox="1">
            <a:spLocks noGrp="1"/>
          </p:cNvSpPr>
          <p:nvPr>
            <p:ph type="subTitle" idx="1"/>
          </p:nvPr>
        </p:nvSpPr>
        <p:spPr>
          <a:xfrm>
            <a:off x="1522425" y="1588336"/>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3" name="Google Shape;763;p17"/>
          <p:cNvSpPr txBox="1">
            <a:spLocks noGrp="1"/>
          </p:cNvSpPr>
          <p:nvPr>
            <p:ph type="subTitle" idx="2"/>
          </p:nvPr>
        </p:nvSpPr>
        <p:spPr>
          <a:xfrm>
            <a:off x="1522425"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64" name="Google Shape;764;p17"/>
          <p:cNvSpPr txBox="1">
            <a:spLocks noGrp="1"/>
          </p:cNvSpPr>
          <p:nvPr>
            <p:ph type="subTitle" idx="3"/>
          </p:nvPr>
        </p:nvSpPr>
        <p:spPr>
          <a:xfrm>
            <a:off x="3689552" y="1588336"/>
            <a:ext cx="17649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5" name="Google Shape;765;p17"/>
          <p:cNvSpPr txBox="1">
            <a:spLocks noGrp="1"/>
          </p:cNvSpPr>
          <p:nvPr>
            <p:ph type="subTitle" idx="4"/>
          </p:nvPr>
        </p:nvSpPr>
        <p:spPr>
          <a:xfrm>
            <a:off x="3689552"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9pPr>
          </a:lstStyle>
          <a:p>
            <a:endParaRPr/>
          </a:p>
        </p:txBody>
      </p:sp>
      <p:sp>
        <p:nvSpPr>
          <p:cNvPr id="766" name="Google Shape;766;p17"/>
          <p:cNvSpPr txBox="1">
            <a:spLocks noGrp="1"/>
          </p:cNvSpPr>
          <p:nvPr>
            <p:ph type="subTitle" idx="5"/>
          </p:nvPr>
        </p:nvSpPr>
        <p:spPr>
          <a:xfrm>
            <a:off x="5856675" y="1588336"/>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7" name="Google Shape;767;p17"/>
          <p:cNvSpPr txBox="1">
            <a:spLocks noGrp="1"/>
          </p:cNvSpPr>
          <p:nvPr>
            <p:ph type="subTitle" idx="6"/>
          </p:nvPr>
        </p:nvSpPr>
        <p:spPr>
          <a:xfrm>
            <a:off x="5856675"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68" name="Google Shape;768;p17"/>
          <p:cNvSpPr txBox="1">
            <a:spLocks noGrp="1"/>
          </p:cNvSpPr>
          <p:nvPr>
            <p:ph type="subTitle" idx="7"/>
          </p:nvPr>
        </p:nvSpPr>
        <p:spPr>
          <a:xfrm>
            <a:off x="1522425" y="3215958"/>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69" name="Google Shape;769;p17"/>
          <p:cNvSpPr txBox="1">
            <a:spLocks noGrp="1"/>
          </p:cNvSpPr>
          <p:nvPr>
            <p:ph type="subTitle" idx="8"/>
          </p:nvPr>
        </p:nvSpPr>
        <p:spPr>
          <a:xfrm>
            <a:off x="1522425" y="3556017"/>
            <a:ext cx="17649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70" name="Google Shape;770;p17"/>
          <p:cNvSpPr txBox="1">
            <a:spLocks noGrp="1"/>
          </p:cNvSpPr>
          <p:nvPr>
            <p:ph type="subTitle" idx="9"/>
          </p:nvPr>
        </p:nvSpPr>
        <p:spPr>
          <a:xfrm>
            <a:off x="3597450" y="3215961"/>
            <a:ext cx="19491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71" name="Google Shape;771;p17"/>
          <p:cNvSpPr txBox="1">
            <a:spLocks noGrp="1"/>
          </p:cNvSpPr>
          <p:nvPr>
            <p:ph type="subTitle" idx="13"/>
          </p:nvPr>
        </p:nvSpPr>
        <p:spPr>
          <a:xfrm>
            <a:off x="3597500" y="3556017"/>
            <a:ext cx="19491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772" name="Google Shape;772;p17"/>
          <p:cNvSpPr txBox="1">
            <a:spLocks noGrp="1"/>
          </p:cNvSpPr>
          <p:nvPr>
            <p:ph type="subTitle" idx="14"/>
          </p:nvPr>
        </p:nvSpPr>
        <p:spPr>
          <a:xfrm>
            <a:off x="5856675" y="3215958"/>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773" name="Google Shape;773;p17"/>
          <p:cNvSpPr txBox="1">
            <a:spLocks noGrp="1"/>
          </p:cNvSpPr>
          <p:nvPr>
            <p:ph type="subTitle" idx="15"/>
          </p:nvPr>
        </p:nvSpPr>
        <p:spPr>
          <a:xfrm>
            <a:off x="5856675" y="3556017"/>
            <a:ext cx="17649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cxnSp>
        <p:nvCxnSpPr>
          <p:cNvPr id="774" name="Google Shape;774;p17"/>
          <p:cNvCxnSpPr/>
          <p:nvPr/>
        </p:nvCxnSpPr>
        <p:spPr>
          <a:xfrm>
            <a:off x="2904283" y="4513075"/>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775" name="Google Shape;775;p17"/>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776" name="Google Shape;776;p17"/>
          <p:cNvCxnSpPr/>
          <p:nvPr/>
        </p:nvCxnSpPr>
        <p:spPr>
          <a:xfrm>
            <a:off x="259558" y="4408000"/>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777" name="Google Shape;777;p17"/>
          <p:cNvCxnSpPr/>
          <p:nvPr/>
        </p:nvCxnSpPr>
        <p:spPr>
          <a:xfrm>
            <a:off x="-6867" y="399355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778" name="Google Shape;778;p17"/>
          <p:cNvGrpSpPr/>
          <p:nvPr/>
        </p:nvGrpSpPr>
        <p:grpSpPr>
          <a:xfrm flipH="1">
            <a:off x="1278333" y="4513075"/>
            <a:ext cx="581800" cy="582350"/>
            <a:chOff x="8064275" y="887850"/>
            <a:chExt cx="581800" cy="582350"/>
          </a:xfrm>
        </p:grpSpPr>
        <p:sp>
          <p:nvSpPr>
            <p:cNvPr id="779" name="Google Shape;779;p1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17"/>
          <p:cNvGrpSpPr/>
          <p:nvPr/>
        </p:nvGrpSpPr>
        <p:grpSpPr>
          <a:xfrm flipH="1">
            <a:off x="2747608" y="4340463"/>
            <a:ext cx="292025" cy="292575"/>
            <a:chOff x="7353050" y="316275"/>
            <a:chExt cx="292025" cy="292575"/>
          </a:xfrm>
        </p:grpSpPr>
        <p:sp>
          <p:nvSpPr>
            <p:cNvPr id="786" name="Google Shape;786;p1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790;p17"/>
          <p:cNvGrpSpPr/>
          <p:nvPr/>
        </p:nvGrpSpPr>
        <p:grpSpPr>
          <a:xfrm flipH="1">
            <a:off x="171308" y="4315025"/>
            <a:ext cx="175000" cy="175000"/>
            <a:chOff x="8792300" y="321275"/>
            <a:chExt cx="175000" cy="175000"/>
          </a:xfrm>
        </p:grpSpPr>
        <p:sp>
          <p:nvSpPr>
            <p:cNvPr id="791" name="Google Shape;791;p1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17"/>
          <p:cNvGrpSpPr/>
          <p:nvPr/>
        </p:nvGrpSpPr>
        <p:grpSpPr>
          <a:xfrm>
            <a:off x="3873197" y="4657550"/>
            <a:ext cx="293111" cy="293388"/>
            <a:chOff x="3164039" y="430875"/>
            <a:chExt cx="293111" cy="293388"/>
          </a:xfrm>
        </p:grpSpPr>
        <p:sp>
          <p:nvSpPr>
            <p:cNvPr id="796" name="Google Shape;796;p1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 name="Google Shape;802;p17"/>
          <p:cNvGrpSpPr/>
          <p:nvPr/>
        </p:nvGrpSpPr>
        <p:grpSpPr>
          <a:xfrm flipH="1">
            <a:off x="242270" y="4142425"/>
            <a:ext cx="175013" cy="27000"/>
            <a:chOff x="5662375" y="212375"/>
            <a:chExt cx="175013" cy="27000"/>
          </a:xfrm>
        </p:grpSpPr>
        <p:sp>
          <p:nvSpPr>
            <p:cNvPr id="803" name="Google Shape;803;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06" name="Google Shape;806;p17"/>
          <p:cNvCxnSpPr/>
          <p:nvPr/>
        </p:nvCxnSpPr>
        <p:spPr>
          <a:xfrm rot="10800000">
            <a:off x="5995050" y="226600"/>
            <a:ext cx="1504500" cy="224700"/>
          </a:xfrm>
          <a:prstGeom prst="straightConnector1">
            <a:avLst/>
          </a:prstGeom>
          <a:noFill/>
          <a:ln w="9525" cap="flat" cmpd="sng">
            <a:solidFill>
              <a:schemeClr val="dk1"/>
            </a:solidFill>
            <a:prstDash val="solid"/>
            <a:round/>
            <a:headEnd type="none" w="med" len="med"/>
            <a:tailEnd type="none" w="med" len="med"/>
          </a:ln>
        </p:spPr>
      </p:cxnSp>
      <p:cxnSp>
        <p:nvCxnSpPr>
          <p:cNvPr id="807" name="Google Shape;807;p17"/>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808" name="Google Shape;808;p17"/>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809" name="Google Shape;809;p17"/>
          <p:cNvGrpSpPr/>
          <p:nvPr/>
        </p:nvGrpSpPr>
        <p:grpSpPr>
          <a:xfrm>
            <a:off x="8064275" y="1040250"/>
            <a:ext cx="581800" cy="582350"/>
            <a:chOff x="8064275" y="887850"/>
            <a:chExt cx="581800" cy="582350"/>
          </a:xfrm>
        </p:grpSpPr>
        <p:sp>
          <p:nvSpPr>
            <p:cNvPr id="810" name="Google Shape;810;p1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17"/>
          <p:cNvGrpSpPr/>
          <p:nvPr/>
        </p:nvGrpSpPr>
        <p:grpSpPr>
          <a:xfrm>
            <a:off x="7353050" y="316275"/>
            <a:ext cx="292025" cy="292575"/>
            <a:chOff x="7353050" y="316275"/>
            <a:chExt cx="292025" cy="292575"/>
          </a:xfrm>
        </p:grpSpPr>
        <p:sp>
          <p:nvSpPr>
            <p:cNvPr id="817" name="Google Shape;817;p1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 name="Google Shape;821;p17"/>
          <p:cNvGrpSpPr/>
          <p:nvPr/>
        </p:nvGrpSpPr>
        <p:grpSpPr>
          <a:xfrm>
            <a:off x="8792300" y="321275"/>
            <a:ext cx="175000" cy="175000"/>
            <a:chOff x="8792300" y="321275"/>
            <a:chExt cx="175000" cy="175000"/>
          </a:xfrm>
        </p:grpSpPr>
        <p:sp>
          <p:nvSpPr>
            <p:cNvPr id="822" name="Google Shape;822;p1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 name="Google Shape;826;p17"/>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7"/>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7"/>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7"/>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7"/>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7"/>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2" name="Google Shape;832;p17"/>
          <p:cNvGrpSpPr/>
          <p:nvPr/>
        </p:nvGrpSpPr>
        <p:grpSpPr>
          <a:xfrm>
            <a:off x="8490050" y="170875"/>
            <a:ext cx="175013" cy="27000"/>
            <a:chOff x="5662375" y="212375"/>
            <a:chExt cx="175013" cy="27000"/>
          </a:xfrm>
        </p:grpSpPr>
        <p:sp>
          <p:nvSpPr>
            <p:cNvPr id="833" name="Google Shape;833;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17"/>
          <p:cNvGrpSpPr/>
          <p:nvPr/>
        </p:nvGrpSpPr>
        <p:grpSpPr>
          <a:xfrm>
            <a:off x="8678350" y="1658000"/>
            <a:ext cx="175013" cy="27000"/>
            <a:chOff x="5662375" y="212375"/>
            <a:chExt cx="175013" cy="27000"/>
          </a:xfrm>
        </p:grpSpPr>
        <p:sp>
          <p:nvSpPr>
            <p:cNvPr id="837" name="Google Shape;837;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2">
  <p:cSld name="CUSTOM_10">
    <p:spTree>
      <p:nvGrpSpPr>
        <p:cNvPr id="1" name="Shape 840"/>
        <p:cNvGrpSpPr/>
        <p:nvPr/>
      </p:nvGrpSpPr>
      <p:grpSpPr>
        <a:xfrm>
          <a:off x="0" y="0"/>
          <a:ext cx="0" cy="0"/>
          <a:chOff x="0" y="0"/>
          <a:chExt cx="0" cy="0"/>
        </a:xfrm>
      </p:grpSpPr>
      <p:sp>
        <p:nvSpPr>
          <p:cNvPr id="841" name="Google Shape;841;p18"/>
          <p:cNvSpPr txBox="1">
            <a:spLocks noGrp="1"/>
          </p:cNvSpPr>
          <p:nvPr>
            <p:ph type="title"/>
          </p:nvPr>
        </p:nvSpPr>
        <p:spPr>
          <a:xfrm>
            <a:off x="1271016" y="338328"/>
            <a:ext cx="6611100" cy="548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sp>
        <p:nvSpPr>
          <p:cNvPr id="842" name="Google Shape;842;p18"/>
          <p:cNvSpPr txBox="1">
            <a:spLocks noGrp="1"/>
          </p:cNvSpPr>
          <p:nvPr>
            <p:ph type="subTitle" idx="1"/>
          </p:nvPr>
        </p:nvSpPr>
        <p:spPr>
          <a:xfrm>
            <a:off x="4690875" y="1491351"/>
            <a:ext cx="3557100" cy="2656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cxnSp>
        <p:nvCxnSpPr>
          <p:cNvPr id="843" name="Google Shape;843;p18"/>
          <p:cNvCxnSpPr/>
          <p:nvPr/>
        </p:nvCxnSpPr>
        <p:spPr>
          <a:xfrm rot="10800000">
            <a:off x="8109000"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844" name="Google Shape;844;p18"/>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845" name="Google Shape;845;p18"/>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846" name="Google Shape;846;p18"/>
          <p:cNvGrpSpPr/>
          <p:nvPr/>
        </p:nvGrpSpPr>
        <p:grpSpPr>
          <a:xfrm flipH="1">
            <a:off x="423750" y="125363"/>
            <a:ext cx="292025" cy="292575"/>
            <a:chOff x="7353050" y="316275"/>
            <a:chExt cx="292025" cy="292575"/>
          </a:xfrm>
        </p:grpSpPr>
        <p:sp>
          <p:nvSpPr>
            <p:cNvPr id="847" name="Google Shape;847;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18"/>
          <p:cNvGrpSpPr/>
          <p:nvPr/>
        </p:nvGrpSpPr>
        <p:grpSpPr>
          <a:xfrm>
            <a:off x="1638739" y="558163"/>
            <a:ext cx="293111" cy="293388"/>
            <a:chOff x="3164039" y="430875"/>
            <a:chExt cx="293111" cy="293388"/>
          </a:xfrm>
        </p:grpSpPr>
        <p:sp>
          <p:nvSpPr>
            <p:cNvPr id="852" name="Google Shape;852;p1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 name="Google Shape;858;p18"/>
          <p:cNvGrpSpPr/>
          <p:nvPr/>
        </p:nvGrpSpPr>
        <p:grpSpPr>
          <a:xfrm>
            <a:off x="1591750" y="362600"/>
            <a:ext cx="175013" cy="27000"/>
            <a:chOff x="5662375" y="212375"/>
            <a:chExt cx="175013" cy="27000"/>
          </a:xfrm>
        </p:grpSpPr>
        <p:sp>
          <p:nvSpPr>
            <p:cNvPr id="859" name="Google Shape;859;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62" name="Google Shape;862;p18"/>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863" name="Google Shape;863;p18"/>
          <p:cNvGrpSpPr/>
          <p:nvPr/>
        </p:nvGrpSpPr>
        <p:grpSpPr>
          <a:xfrm>
            <a:off x="7823875" y="202375"/>
            <a:ext cx="581800" cy="582350"/>
            <a:chOff x="8064275" y="887850"/>
            <a:chExt cx="581800" cy="582350"/>
          </a:xfrm>
        </p:grpSpPr>
        <p:sp>
          <p:nvSpPr>
            <p:cNvPr id="864" name="Google Shape;864;p1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18"/>
          <p:cNvGrpSpPr/>
          <p:nvPr/>
        </p:nvGrpSpPr>
        <p:grpSpPr>
          <a:xfrm flipH="1">
            <a:off x="8698650" y="1117488"/>
            <a:ext cx="292025" cy="292575"/>
            <a:chOff x="7353050" y="316275"/>
            <a:chExt cx="292025" cy="292575"/>
          </a:xfrm>
        </p:grpSpPr>
        <p:sp>
          <p:nvSpPr>
            <p:cNvPr id="871" name="Google Shape;871;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18"/>
          <p:cNvGrpSpPr/>
          <p:nvPr/>
        </p:nvGrpSpPr>
        <p:grpSpPr>
          <a:xfrm>
            <a:off x="8678350" y="1581800"/>
            <a:ext cx="175013" cy="27000"/>
            <a:chOff x="5662375" y="212375"/>
            <a:chExt cx="175013" cy="27000"/>
          </a:xfrm>
        </p:grpSpPr>
        <p:sp>
          <p:nvSpPr>
            <p:cNvPr id="876" name="Google Shape;876;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79" name="Google Shape;879;p18"/>
          <p:cNvCxnSpPr/>
          <p:nvPr/>
        </p:nvCxnSpPr>
        <p:spPr>
          <a:xfrm flipH="1">
            <a:off x="5101704"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880" name="Google Shape;880;p18"/>
          <p:cNvCxnSpPr/>
          <p:nvPr/>
        </p:nvCxnSpPr>
        <p:spPr>
          <a:xfrm rot="10800000">
            <a:off x="6234804"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881" name="Google Shape;881;p18"/>
          <p:cNvCxnSpPr/>
          <p:nvPr/>
        </p:nvCxnSpPr>
        <p:spPr>
          <a:xfrm flipH="1">
            <a:off x="7547529"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882" name="Google Shape;882;p18"/>
          <p:cNvCxnSpPr/>
          <p:nvPr/>
        </p:nvCxnSpPr>
        <p:spPr>
          <a:xfrm flipH="1">
            <a:off x="8872054"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883" name="Google Shape;883;p18"/>
          <p:cNvGrpSpPr/>
          <p:nvPr/>
        </p:nvGrpSpPr>
        <p:grpSpPr>
          <a:xfrm>
            <a:off x="7278954" y="4513075"/>
            <a:ext cx="581800" cy="582350"/>
            <a:chOff x="8064275" y="887850"/>
            <a:chExt cx="581800" cy="582350"/>
          </a:xfrm>
        </p:grpSpPr>
        <p:sp>
          <p:nvSpPr>
            <p:cNvPr id="884" name="Google Shape;884;p1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18"/>
          <p:cNvGrpSpPr/>
          <p:nvPr/>
        </p:nvGrpSpPr>
        <p:grpSpPr>
          <a:xfrm>
            <a:off x="6099454" y="4340463"/>
            <a:ext cx="292025" cy="292575"/>
            <a:chOff x="7353050" y="316275"/>
            <a:chExt cx="292025" cy="292575"/>
          </a:xfrm>
        </p:grpSpPr>
        <p:sp>
          <p:nvSpPr>
            <p:cNvPr id="891" name="Google Shape;891;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18"/>
          <p:cNvGrpSpPr/>
          <p:nvPr/>
        </p:nvGrpSpPr>
        <p:grpSpPr>
          <a:xfrm>
            <a:off x="8792779" y="4315025"/>
            <a:ext cx="175000" cy="175000"/>
            <a:chOff x="8792300" y="321275"/>
            <a:chExt cx="175000" cy="175000"/>
          </a:xfrm>
        </p:grpSpPr>
        <p:sp>
          <p:nvSpPr>
            <p:cNvPr id="896" name="Google Shape;896;p1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18"/>
          <p:cNvGrpSpPr/>
          <p:nvPr/>
        </p:nvGrpSpPr>
        <p:grpSpPr>
          <a:xfrm flipH="1">
            <a:off x="4972779" y="4657550"/>
            <a:ext cx="293111" cy="293388"/>
            <a:chOff x="3164039" y="430875"/>
            <a:chExt cx="293111" cy="293388"/>
          </a:xfrm>
        </p:grpSpPr>
        <p:sp>
          <p:nvSpPr>
            <p:cNvPr id="901" name="Google Shape;901;p1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 name="Google Shape;907;p18"/>
          <p:cNvGrpSpPr/>
          <p:nvPr/>
        </p:nvGrpSpPr>
        <p:grpSpPr>
          <a:xfrm>
            <a:off x="8721804" y="4142425"/>
            <a:ext cx="175013" cy="27000"/>
            <a:chOff x="5662375" y="212375"/>
            <a:chExt cx="175013" cy="27000"/>
          </a:xfrm>
        </p:grpSpPr>
        <p:sp>
          <p:nvSpPr>
            <p:cNvPr id="908" name="Google Shape;908;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911"/>
        <p:cNvGrpSpPr/>
        <p:nvPr/>
      </p:nvGrpSpPr>
      <p:grpSpPr>
        <a:xfrm>
          <a:off x="0" y="0"/>
          <a:ext cx="0" cy="0"/>
          <a:chOff x="0" y="0"/>
          <a:chExt cx="0" cy="0"/>
        </a:xfrm>
      </p:grpSpPr>
      <p:sp>
        <p:nvSpPr>
          <p:cNvPr id="912" name="Google Shape;912;p19"/>
          <p:cNvSpPr txBox="1">
            <a:spLocks noGrp="1"/>
          </p:cNvSpPr>
          <p:nvPr>
            <p:ph type="title"/>
          </p:nvPr>
        </p:nvSpPr>
        <p:spPr>
          <a:xfrm>
            <a:off x="2105425" y="384048"/>
            <a:ext cx="4937700" cy="10791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4800"/>
            </a:lvl1pPr>
            <a:lvl2pPr lvl="1">
              <a:spcBef>
                <a:spcPts val="0"/>
              </a:spcBef>
              <a:spcAft>
                <a:spcPts val="0"/>
              </a:spcAft>
              <a:buNone/>
              <a:defRPr sz="4800"/>
            </a:lvl2pPr>
            <a:lvl3pPr lvl="2">
              <a:spcBef>
                <a:spcPts val="0"/>
              </a:spcBef>
              <a:spcAft>
                <a:spcPts val="0"/>
              </a:spcAft>
              <a:buNone/>
              <a:defRPr sz="4800"/>
            </a:lvl3pPr>
            <a:lvl4pPr lvl="3">
              <a:spcBef>
                <a:spcPts val="0"/>
              </a:spcBef>
              <a:spcAft>
                <a:spcPts val="0"/>
              </a:spcAft>
              <a:buNone/>
              <a:defRPr sz="4800"/>
            </a:lvl4pPr>
            <a:lvl5pPr lvl="4">
              <a:spcBef>
                <a:spcPts val="0"/>
              </a:spcBef>
              <a:spcAft>
                <a:spcPts val="0"/>
              </a:spcAft>
              <a:buNone/>
              <a:defRPr sz="4800"/>
            </a:lvl5pPr>
            <a:lvl6pPr lvl="5">
              <a:spcBef>
                <a:spcPts val="0"/>
              </a:spcBef>
              <a:spcAft>
                <a:spcPts val="0"/>
              </a:spcAft>
              <a:buNone/>
              <a:defRPr sz="4800"/>
            </a:lvl6pPr>
            <a:lvl7pPr lvl="6">
              <a:spcBef>
                <a:spcPts val="0"/>
              </a:spcBef>
              <a:spcAft>
                <a:spcPts val="0"/>
              </a:spcAft>
              <a:buNone/>
              <a:defRPr sz="4800"/>
            </a:lvl7pPr>
            <a:lvl8pPr lvl="7">
              <a:spcBef>
                <a:spcPts val="0"/>
              </a:spcBef>
              <a:spcAft>
                <a:spcPts val="0"/>
              </a:spcAft>
              <a:buNone/>
              <a:defRPr sz="4800"/>
            </a:lvl8pPr>
            <a:lvl9pPr lvl="8">
              <a:spcBef>
                <a:spcPts val="0"/>
              </a:spcBef>
              <a:spcAft>
                <a:spcPts val="0"/>
              </a:spcAft>
              <a:buNone/>
              <a:defRPr sz="4800"/>
            </a:lvl9pPr>
          </a:lstStyle>
          <a:p>
            <a:endParaRPr/>
          </a:p>
        </p:txBody>
      </p:sp>
      <p:sp>
        <p:nvSpPr>
          <p:cNvPr id="913" name="Google Shape;913;p19"/>
          <p:cNvSpPr txBox="1">
            <a:spLocks noGrp="1"/>
          </p:cNvSpPr>
          <p:nvPr>
            <p:ph type="subTitle" idx="1"/>
          </p:nvPr>
        </p:nvSpPr>
        <p:spPr>
          <a:xfrm>
            <a:off x="3017520" y="1709928"/>
            <a:ext cx="3099900" cy="14355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1600">
                <a:latin typeface="Barlow Semi Condensed"/>
                <a:ea typeface="Barlow Semi Condensed"/>
                <a:cs typeface="Barlow Semi Condensed"/>
                <a:sym typeface="Barlow Semi Condensed"/>
              </a:defRPr>
            </a:lvl1pPr>
            <a:lvl2pPr lvl="1">
              <a:spcBef>
                <a:spcPts val="0"/>
              </a:spcBef>
              <a:spcAft>
                <a:spcPts val="0"/>
              </a:spcAft>
              <a:buNone/>
              <a:defRPr>
                <a:latin typeface="Barlow Semi Condensed"/>
                <a:ea typeface="Barlow Semi Condensed"/>
                <a:cs typeface="Barlow Semi Condensed"/>
                <a:sym typeface="Barlow Semi Condensed"/>
              </a:defRPr>
            </a:lvl2pPr>
            <a:lvl3pPr lvl="2">
              <a:spcBef>
                <a:spcPts val="0"/>
              </a:spcBef>
              <a:spcAft>
                <a:spcPts val="0"/>
              </a:spcAft>
              <a:buNone/>
              <a:defRPr>
                <a:latin typeface="Barlow Semi Condensed"/>
                <a:ea typeface="Barlow Semi Condensed"/>
                <a:cs typeface="Barlow Semi Condensed"/>
                <a:sym typeface="Barlow Semi Condensed"/>
              </a:defRPr>
            </a:lvl3pPr>
            <a:lvl4pPr lvl="3">
              <a:spcBef>
                <a:spcPts val="0"/>
              </a:spcBef>
              <a:spcAft>
                <a:spcPts val="0"/>
              </a:spcAft>
              <a:buNone/>
              <a:defRPr>
                <a:latin typeface="Barlow Semi Condensed"/>
                <a:ea typeface="Barlow Semi Condensed"/>
                <a:cs typeface="Barlow Semi Condensed"/>
                <a:sym typeface="Barlow Semi Condensed"/>
              </a:defRPr>
            </a:lvl4pPr>
            <a:lvl5pPr lvl="4">
              <a:spcBef>
                <a:spcPts val="0"/>
              </a:spcBef>
              <a:spcAft>
                <a:spcPts val="0"/>
              </a:spcAft>
              <a:buNone/>
              <a:defRPr>
                <a:latin typeface="Barlow Semi Condensed"/>
                <a:ea typeface="Barlow Semi Condensed"/>
                <a:cs typeface="Barlow Semi Condensed"/>
                <a:sym typeface="Barlow Semi Condensed"/>
              </a:defRPr>
            </a:lvl5pPr>
            <a:lvl6pPr lvl="5">
              <a:spcBef>
                <a:spcPts val="0"/>
              </a:spcBef>
              <a:spcAft>
                <a:spcPts val="0"/>
              </a:spcAft>
              <a:buNone/>
              <a:defRPr>
                <a:latin typeface="Barlow Semi Condensed"/>
                <a:ea typeface="Barlow Semi Condensed"/>
                <a:cs typeface="Barlow Semi Condensed"/>
                <a:sym typeface="Barlow Semi Condensed"/>
              </a:defRPr>
            </a:lvl6pPr>
            <a:lvl7pPr lvl="6">
              <a:spcBef>
                <a:spcPts val="0"/>
              </a:spcBef>
              <a:spcAft>
                <a:spcPts val="0"/>
              </a:spcAft>
              <a:buNone/>
              <a:defRPr>
                <a:latin typeface="Barlow Semi Condensed"/>
                <a:ea typeface="Barlow Semi Condensed"/>
                <a:cs typeface="Barlow Semi Condensed"/>
                <a:sym typeface="Barlow Semi Condensed"/>
              </a:defRPr>
            </a:lvl7pPr>
            <a:lvl8pPr lvl="7">
              <a:spcBef>
                <a:spcPts val="0"/>
              </a:spcBef>
              <a:spcAft>
                <a:spcPts val="0"/>
              </a:spcAft>
              <a:buNone/>
              <a:defRPr>
                <a:latin typeface="Barlow Semi Condensed"/>
                <a:ea typeface="Barlow Semi Condensed"/>
                <a:cs typeface="Barlow Semi Condensed"/>
                <a:sym typeface="Barlow Semi Condensed"/>
              </a:defRPr>
            </a:lvl8pPr>
            <a:lvl9pPr lvl="8">
              <a:spcBef>
                <a:spcPts val="0"/>
              </a:spcBef>
              <a:spcAft>
                <a:spcPts val="0"/>
              </a:spcAft>
              <a:buNone/>
              <a:defRPr>
                <a:latin typeface="Barlow Semi Condensed"/>
                <a:ea typeface="Barlow Semi Condensed"/>
                <a:cs typeface="Barlow Semi Condensed"/>
                <a:sym typeface="Barlow Semi Condensed"/>
              </a:defRPr>
            </a:lvl9pPr>
          </a:lstStyle>
          <a:p>
            <a:endParaRPr/>
          </a:p>
        </p:txBody>
      </p:sp>
      <p:sp>
        <p:nvSpPr>
          <p:cNvPr id="914" name="Google Shape;914;p19"/>
          <p:cNvSpPr txBox="1"/>
          <p:nvPr/>
        </p:nvSpPr>
        <p:spPr>
          <a:xfrm>
            <a:off x="2489375" y="3664200"/>
            <a:ext cx="4161600" cy="762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chemeClr val="accent1"/>
                </a:solidFill>
                <a:latin typeface="Barlow Semi Condensed Medium"/>
                <a:ea typeface="Barlow Semi Condensed Medium"/>
                <a:cs typeface="Barlow Semi Condensed Medium"/>
                <a:sym typeface="Barlow Semi Condensed Medium"/>
              </a:rPr>
              <a:t>CREDITS:</a:t>
            </a:r>
            <a:r>
              <a:rPr lang="en" sz="1100">
                <a:solidFill>
                  <a:schemeClr val="dk2"/>
                </a:solidFill>
                <a:latin typeface="Barlow Semi Condensed"/>
                <a:ea typeface="Barlow Semi Condensed"/>
                <a:cs typeface="Barlow Semi Condensed"/>
                <a:sym typeface="Barlow Semi Condensed"/>
              </a:rPr>
              <a:t> This presentation template was created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xmlns:ahyp="http://schemas.microsoft.com/office/drawing/2018/hyperlinkcolor" val="tx"/>
                    </a:ext>
                  </a:extLst>
                </a:hlinkClick>
              </a:rPr>
              <a:t>Slidesgo</a:t>
            </a:r>
            <a:r>
              <a:rPr lang="en" sz="1100">
                <a:solidFill>
                  <a:schemeClr val="dk2"/>
                </a:solidFill>
                <a:latin typeface="Barlow Semi Condensed"/>
                <a:ea typeface="Barlow Semi Condensed"/>
                <a:cs typeface="Barlow Semi Condensed"/>
                <a:sym typeface="Barlow Semi Condensed"/>
              </a:rPr>
              <a:t>, including icons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xmlns:ahyp="http://schemas.microsoft.com/office/drawing/2018/hyperlinkcolor" val="tx"/>
                    </a:ext>
                  </a:extLst>
                </a:hlinkClick>
              </a:rPr>
              <a:t>Flaticon</a:t>
            </a:r>
            <a:r>
              <a:rPr lang="en" sz="1100">
                <a:solidFill>
                  <a:schemeClr val="dk2"/>
                </a:solidFill>
                <a:latin typeface="Barlow Semi Condensed"/>
                <a:ea typeface="Barlow Semi Condensed"/>
                <a:cs typeface="Barlow Semi Condensed"/>
                <a:sym typeface="Barlow Semi Condensed"/>
              </a:rPr>
              <a:t>, infographics &amp; images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xmlns:ahyp="http://schemas.microsoft.com/office/drawing/2018/hyperlinkcolor" val="tx"/>
                    </a:ext>
                  </a:extLst>
                </a:hlinkClick>
              </a:rPr>
              <a:t>Freepik</a:t>
            </a:r>
            <a:r>
              <a:rPr lang="en" sz="1100">
                <a:solidFill>
                  <a:schemeClr val="dk2"/>
                </a:solidFill>
                <a:latin typeface="Barlow Semi Condensed"/>
                <a:ea typeface="Barlow Semi Condensed"/>
                <a:cs typeface="Barlow Semi Condensed"/>
                <a:sym typeface="Barlow Semi Condensed"/>
              </a:rPr>
              <a:t> and illustrations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xmlns:ahyp="http://schemas.microsoft.com/office/drawing/2018/hyperlinkcolor" val="tx"/>
                    </a:ext>
                  </a:extLst>
                </a:hlinkClick>
              </a:rPr>
              <a:t>Stories</a:t>
            </a:r>
            <a:endParaRPr>
              <a:solidFill>
                <a:schemeClr val="dk2"/>
              </a:solidFill>
              <a:latin typeface="Barlow Semi Condensed Medium"/>
              <a:ea typeface="Barlow Semi Condensed Medium"/>
              <a:cs typeface="Barlow Semi Condensed Medium"/>
              <a:sym typeface="Barlow Semi Condensed Medium"/>
            </a:endParaRPr>
          </a:p>
          <a:p>
            <a:pPr marL="0" lvl="0" indent="0" algn="ctr" rtl="0">
              <a:spcBef>
                <a:spcPts val="0"/>
              </a:spcBef>
              <a:spcAft>
                <a:spcPts val="0"/>
              </a:spcAft>
              <a:buNone/>
            </a:pPr>
            <a:endParaRPr>
              <a:solidFill>
                <a:schemeClr val="dk2"/>
              </a:solidFill>
              <a:latin typeface="Barlow Semi Condensed"/>
              <a:ea typeface="Barlow Semi Condensed"/>
              <a:cs typeface="Barlow Semi Condensed"/>
              <a:sym typeface="Barlow Semi Condensed"/>
            </a:endParaRPr>
          </a:p>
        </p:txBody>
      </p:sp>
      <p:cxnSp>
        <p:nvCxnSpPr>
          <p:cNvPr id="915" name="Google Shape;915;p19"/>
          <p:cNvCxnSpPr/>
          <p:nvPr/>
        </p:nvCxnSpPr>
        <p:spPr>
          <a:xfrm rot="5400000">
            <a:off x="7269708" y="3324550"/>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916" name="Google Shape;916;p19"/>
          <p:cNvCxnSpPr/>
          <p:nvPr/>
        </p:nvCxnSpPr>
        <p:spPr>
          <a:xfrm rot="-5400000" flipH="1">
            <a:off x="7181408" y="2082400"/>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917" name="Google Shape;917;p19"/>
          <p:cNvCxnSpPr/>
          <p:nvPr/>
        </p:nvCxnSpPr>
        <p:spPr>
          <a:xfrm rot="5400000">
            <a:off x="7232433" y="736375"/>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19"/>
          <p:cNvCxnSpPr/>
          <p:nvPr/>
        </p:nvCxnSpPr>
        <p:spPr>
          <a:xfrm rot="5400000">
            <a:off x="8168433" y="-6660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919" name="Google Shape;919;p19"/>
          <p:cNvGrpSpPr/>
          <p:nvPr/>
        </p:nvGrpSpPr>
        <p:grpSpPr>
          <a:xfrm rot="5400000" flipH="1">
            <a:off x="7407333" y="1284925"/>
            <a:ext cx="581800" cy="582350"/>
            <a:chOff x="8064275" y="887850"/>
            <a:chExt cx="581800" cy="582350"/>
          </a:xfrm>
        </p:grpSpPr>
        <p:sp>
          <p:nvSpPr>
            <p:cNvPr id="920" name="Google Shape;920;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19"/>
          <p:cNvGrpSpPr/>
          <p:nvPr/>
        </p:nvGrpSpPr>
        <p:grpSpPr>
          <a:xfrm rot="5400000" flipH="1">
            <a:off x="7869720" y="2754200"/>
            <a:ext cx="292025" cy="292575"/>
            <a:chOff x="7353050" y="316275"/>
            <a:chExt cx="292025" cy="292575"/>
          </a:xfrm>
        </p:grpSpPr>
        <p:sp>
          <p:nvSpPr>
            <p:cNvPr id="927" name="Google Shape;927;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 name="Google Shape;931;p19"/>
          <p:cNvGrpSpPr/>
          <p:nvPr/>
        </p:nvGrpSpPr>
        <p:grpSpPr>
          <a:xfrm rot="5400000" flipH="1">
            <a:off x="8012458" y="178175"/>
            <a:ext cx="175000" cy="175000"/>
            <a:chOff x="8792300" y="321275"/>
            <a:chExt cx="175000" cy="175000"/>
          </a:xfrm>
        </p:grpSpPr>
        <p:sp>
          <p:nvSpPr>
            <p:cNvPr id="932" name="Google Shape;932;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19"/>
          <p:cNvGrpSpPr/>
          <p:nvPr/>
        </p:nvGrpSpPr>
        <p:grpSpPr>
          <a:xfrm rot="5400000">
            <a:off x="7551683" y="3879926"/>
            <a:ext cx="293111" cy="293388"/>
            <a:chOff x="3164039" y="430875"/>
            <a:chExt cx="293111" cy="293388"/>
          </a:xfrm>
        </p:grpSpPr>
        <p:sp>
          <p:nvSpPr>
            <p:cNvPr id="937" name="Google Shape;937;p19"/>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9"/>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9"/>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9"/>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9"/>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9"/>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19"/>
          <p:cNvGrpSpPr/>
          <p:nvPr/>
        </p:nvGrpSpPr>
        <p:grpSpPr>
          <a:xfrm rot="5400000" flipH="1">
            <a:off x="8259052" y="323144"/>
            <a:ext cx="175013" cy="27000"/>
            <a:chOff x="5662375" y="212375"/>
            <a:chExt cx="175013" cy="27000"/>
          </a:xfrm>
        </p:grpSpPr>
        <p:sp>
          <p:nvSpPr>
            <p:cNvPr id="944" name="Google Shape;94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47" name="Google Shape;947;p19"/>
          <p:cNvCxnSpPr/>
          <p:nvPr/>
        </p:nvCxnSpPr>
        <p:spPr>
          <a:xfrm rot="5400000" flipH="1">
            <a:off x="740850" y="2598325"/>
            <a:ext cx="1672500" cy="1260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19"/>
          <p:cNvCxnSpPr/>
          <p:nvPr/>
        </p:nvCxnSpPr>
        <p:spPr>
          <a:xfrm rot="-5400000">
            <a:off x="847100" y="355400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949" name="Google Shape;949;p19"/>
          <p:cNvCxnSpPr/>
          <p:nvPr/>
        </p:nvCxnSpPr>
        <p:spPr>
          <a:xfrm rot="5400000" flipH="1">
            <a:off x="1105775" y="4151250"/>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950" name="Google Shape;950;p19"/>
          <p:cNvGrpSpPr/>
          <p:nvPr/>
        </p:nvGrpSpPr>
        <p:grpSpPr>
          <a:xfrm rot="5400000">
            <a:off x="621475" y="4062025"/>
            <a:ext cx="581800" cy="582350"/>
            <a:chOff x="8064275" y="887850"/>
            <a:chExt cx="581800" cy="582350"/>
          </a:xfrm>
        </p:grpSpPr>
        <p:sp>
          <p:nvSpPr>
            <p:cNvPr id="951" name="Google Shape;951;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19"/>
          <p:cNvGrpSpPr/>
          <p:nvPr/>
        </p:nvGrpSpPr>
        <p:grpSpPr>
          <a:xfrm rot="5400000">
            <a:off x="1482825" y="3350800"/>
            <a:ext cx="292025" cy="292575"/>
            <a:chOff x="7353050" y="316275"/>
            <a:chExt cx="292025" cy="292575"/>
          </a:xfrm>
        </p:grpSpPr>
        <p:sp>
          <p:nvSpPr>
            <p:cNvPr id="958" name="Google Shape;958;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19"/>
          <p:cNvGrpSpPr/>
          <p:nvPr/>
        </p:nvGrpSpPr>
        <p:grpSpPr>
          <a:xfrm rot="5400000">
            <a:off x="1595125" y="4790325"/>
            <a:ext cx="175000" cy="175000"/>
            <a:chOff x="8792300" y="321275"/>
            <a:chExt cx="175000" cy="175000"/>
          </a:xfrm>
        </p:grpSpPr>
        <p:sp>
          <p:nvSpPr>
            <p:cNvPr id="963" name="Google Shape;963;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7" name="Google Shape;967;p19"/>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9"/>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9"/>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9"/>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9"/>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9"/>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3" name="Google Shape;973;p19"/>
          <p:cNvGrpSpPr/>
          <p:nvPr/>
        </p:nvGrpSpPr>
        <p:grpSpPr>
          <a:xfrm rot="5400000">
            <a:off x="1701119" y="1515381"/>
            <a:ext cx="175013" cy="27000"/>
            <a:chOff x="5662375" y="212375"/>
            <a:chExt cx="175013" cy="27000"/>
          </a:xfrm>
        </p:grpSpPr>
        <p:sp>
          <p:nvSpPr>
            <p:cNvPr id="974" name="Google Shape;97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19"/>
          <p:cNvGrpSpPr/>
          <p:nvPr/>
        </p:nvGrpSpPr>
        <p:grpSpPr>
          <a:xfrm rot="5400000">
            <a:off x="1819519" y="4562081"/>
            <a:ext cx="175013" cy="27000"/>
            <a:chOff x="5662375" y="212375"/>
            <a:chExt cx="175013" cy="27000"/>
          </a:xfrm>
        </p:grpSpPr>
        <p:sp>
          <p:nvSpPr>
            <p:cNvPr id="978" name="Google Shape;978;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 name="Google Shape;981;p19"/>
          <p:cNvGrpSpPr/>
          <p:nvPr/>
        </p:nvGrpSpPr>
        <p:grpSpPr>
          <a:xfrm rot="5400000">
            <a:off x="408594" y="4140781"/>
            <a:ext cx="175013" cy="27000"/>
            <a:chOff x="5662375" y="212375"/>
            <a:chExt cx="175013" cy="27000"/>
          </a:xfrm>
        </p:grpSpPr>
        <p:sp>
          <p:nvSpPr>
            <p:cNvPr id="982" name="Google Shape;982;p1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Highlighted numbers">
  <p:cSld name="CUSTOM_11">
    <p:spTree>
      <p:nvGrpSpPr>
        <p:cNvPr id="1" name="Shape 985"/>
        <p:cNvGrpSpPr/>
        <p:nvPr/>
      </p:nvGrpSpPr>
      <p:grpSpPr>
        <a:xfrm>
          <a:off x="0" y="0"/>
          <a:ext cx="0" cy="0"/>
          <a:chOff x="0" y="0"/>
          <a:chExt cx="0" cy="0"/>
        </a:xfrm>
      </p:grpSpPr>
      <p:sp>
        <p:nvSpPr>
          <p:cNvPr id="986" name="Google Shape;986;p20"/>
          <p:cNvSpPr txBox="1">
            <a:spLocks noGrp="1"/>
          </p:cNvSpPr>
          <p:nvPr>
            <p:ph type="title" hasCustomPrompt="1"/>
          </p:nvPr>
        </p:nvSpPr>
        <p:spPr>
          <a:xfrm>
            <a:off x="2825496" y="704088"/>
            <a:ext cx="3483900" cy="56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987" name="Google Shape;987;p20"/>
          <p:cNvSpPr txBox="1">
            <a:spLocks noGrp="1"/>
          </p:cNvSpPr>
          <p:nvPr>
            <p:ph type="subTitle" idx="1"/>
          </p:nvPr>
        </p:nvSpPr>
        <p:spPr>
          <a:xfrm>
            <a:off x="2825496" y="1225296"/>
            <a:ext cx="3483900" cy="27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988" name="Google Shape;988;p20"/>
          <p:cNvSpPr txBox="1">
            <a:spLocks noGrp="1"/>
          </p:cNvSpPr>
          <p:nvPr>
            <p:ph type="title" idx="2" hasCustomPrompt="1"/>
          </p:nvPr>
        </p:nvSpPr>
        <p:spPr>
          <a:xfrm>
            <a:off x="2825496" y="2185416"/>
            <a:ext cx="3483900" cy="56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989" name="Google Shape;989;p20"/>
          <p:cNvSpPr txBox="1">
            <a:spLocks noGrp="1"/>
          </p:cNvSpPr>
          <p:nvPr>
            <p:ph type="subTitle" idx="3"/>
          </p:nvPr>
        </p:nvSpPr>
        <p:spPr>
          <a:xfrm>
            <a:off x="2825496" y="2697480"/>
            <a:ext cx="3483900" cy="27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990" name="Google Shape;990;p20"/>
          <p:cNvSpPr txBox="1">
            <a:spLocks noGrp="1"/>
          </p:cNvSpPr>
          <p:nvPr>
            <p:ph type="title" idx="4" hasCustomPrompt="1"/>
          </p:nvPr>
        </p:nvSpPr>
        <p:spPr>
          <a:xfrm>
            <a:off x="2825496" y="3648456"/>
            <a:ext cx="3483900" cy="56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991" name="Google Shape;991;p20"/>
          <p:cNvSpPr txBox="1">
            <a:spLocks noGrp="1"/>
          </p:cNvSpPr>
          <p:nvPr>
            <p:ph type="subTitle" idx="5"/>
          </p:nvPr>
        </p:nvSpPr>
        <p:spPr>
          <a:xfrm>
            <a:off x="2834640" y="4169664"/>
            <a:ext cx="3483900" cy="27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cxnSp>
        <p:nvCxnSpPr>
          <p:cNvPr id="992" name="Google Shape;992;p20"/>
          <p:cNvCxnSpPr/>
          <p:nvPr/>
        </p:nvCxnSpPr>
        <p:spPr>
          <a:xfrm rot="5400000">
            <a:off x="7269708" y="3324550"/>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993" name="Google Shape;993;p20"/>
          <p:cNvCxnSpPr/>
          <p:nvPr/>
        </p:nvCxnSpPr>
        <p:spPr>
          <a:xfrm rot="-5400000" flipH="1">
            <a:off x="7181408" y="2082400"/>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994" name="Google Shape;994;p20"/>
          <p:cNvCxnSpPr/>
          <p:nvPr/>
        </p:nvCxnSpPr>
        <p:spPr>
          <a:xfrm rot="5400000">
            <a:off x="7232433" y="736375"/>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995" name="Google Shape;995;p20"/>
          <p:cNvCxnSpPr/>
          <p:nvPr/>
        </p:nvCxnSpPr>
        <p:spPr>
          <a:xfrm rot="5400000">
            <a:off x="8168433" y="-6660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996" name="Google Shape;996;p20"/>
          <p:cNvGrpSpPr/>
          <p:nvPr/>
        </p:nvGrpSpPr>
        <p:grpSpPr>
          <a:xfrm rot="5400000" flipH="1">
            <a:off x="7407333" y="1284925"/>
            <a:ext cx="581800" cy="582350"/>
            <a:chOff x="8064275" y="887850"/>
            <a:chExt cx="581800" cy="582350"/>
          </a:xfrm>
        </p:grpSpPr>
        <p:sp>
          <p:nvSpPr>
            <p:cNvPr id="997" name="Google Shape;997;p2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 name="Google Shape;1003;p20"/>
          <p:cNvGrpSpPr/>
          <p:nvPr/>
        </p:nvGrpSpPr>
        <p:grpSpPr>
          <a:xfrm rot="5400000" flipH="1">
            <a:off x="7869720" y="2754200"/>
            <a:ext cx="292025" cy="292575"/>
            <a:chOff x="7353050" y="316275"/>
            <a:chExt cx="292025" cy="292575"/>
          </a:xfrm>
        </p:grpSpPr>
        <p:sp>
          <p:nvSpPr>
            <p:cNvPr id="1004" name="Google Shape;1004;p2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20"/>
          <p:cNvGrpSpPr/>
          <p:nvPr/>
        </p:nvGrpSpPr>
        <p:grpSpPr>
          <a:xfrm rot="5400000" flipH="1">
            <a:off x="8012458" y="178175"/>
            <a:ext cx="175000" cy="175000"/>
            <a:chOff x="8792300" y="321275"/>
            <a:chExt cx="175000" cy="175000"/>
          </a:xfrm>
        </p:grpSpPr>
        <p:sp>
          <p:nvSpPr>
            <p:cNvPr id="1009" name="Google Shape;1009;p2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 name="Google Shape;1013;p20"/>
          <p:cNvGrpSpPr/>
          <p:nvPr/>
        </p:nvGrpSpPr>
        <p:grpSpPr>
          <a:xfrm rot="5400000">
            <a:off x="7551683" y="3879926"/>
            <a:ext cx="293111" cy="293388"/>
            <a:chOff x="3164039" y="430875"/>
            <a:chExt cx="293111" cy="293388"/>
          </a:xfrm>
        </p:grpSpPr>
        <p:sp>
          <p:nvSpPr>
            <p:cNvPr id="1014" name="Google Shape;1014;p2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 name="Google Shape;1020;p20"/>
          <p:cNvGrpSpPr/>
          <p:nvPr/>
        </p:nvGrpSpPr>
        <p:grpSpPr>
          <a:xfrm rot="5400000" flipH="1">
            <a:off x="8259052" y="323144"/>
            <a:ext cx="175013" cy="27000"/>
            <a:chOff x="5662375" y="212375"/>
            <a:chExt cx="175013" cy="27000"/>
          </a:xfrm>
        </p:grpSpPr>
        <p:sp>
          <p:nvSpPr>
            <p:cNvPr id="1021" name="Google Shape;1021;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24" name="Google Shape;1024;p20"/>
          <p:cNvCxnSpPr/>
          <p:nvPr/>
        </p:nvCxnSpPr>
        <p:spPr>
          <a:xfrm rot="5400000" flipH="1">
            <a:off x="740850" y="2598325"/>
            <a:ext cx="1672500" cy="126000"/>
          </a:xfrm>
          <a:prstGeom prst="straightConnector1">
            <a:avLst/>
          </a:prstGeom>
          <a:noFill/>
          <a:ln w="9525" cap="flat" cmpd="sng">
            <a:solidFill>
              <a:schemeClr val="dk2"/>
            </a:solidFill>
            <a:prstDash val="solid"/>
            <a:round/>
            <a:headEnd type="none" w="med" len="med"/>
            <a:tailEnd type="none" w="med" len="med"/>
          </a:ln>
        </p:spPr>
      </p:cxnSp>
      <p:cxnSp>
        <p:nvCxnSpPr>
          <p:cNvPr id="1025" name="Google Shape;1025;p20"/>
          <p:cNvCxnSpPr/>
          <p:nvPr/>
        </p:nvCxnSpPr>
        <p:spPr>
          <a:xfrm rot="-5400000">
            <a:off x="847100" y="355400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026" name="Google Shape;1026;p20"/>
          <p:cNvCxnSpPr/>
          <p:nvPr/>
        </p:nvCxnSpPr>
        <p:spPr>
          <a:xfrm rot="5400000" flipH="1">
            <a:off x="1105775" y="4151250"/>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027" name="Google Shape;1027;p20"/>
          <p:cNvGrpSpPr/>
          <p:nvPr/>
        </p:nvGrpSpPr>
        <p:grpSpPr>
          <a:xfrm rot="5400000">
            <a:off x="621475" y="4062025"/>
            <a:ext cx="581800" cy="582350"/>
            <a:chOff x="8064275" y="887850"/>
            <a:chExt cx="581800" cy="582350"/>
          </a:xfrm>
        </p:grpSpPr>
        <p:sp>
          <p:nvSpPr>
            <p:cNvPr id="1028" name="Google Shape;1028;p2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1034;p20"/>
          <p:cNvGrpSpPr/>
          <p:nvPr/>
        </p:nvGrpSpPr>
        <p:grpSpPr>
          <a:xfrm rot="5400000">
            <a:off x="1482825" y="3350800"/>
            <a:ext cx="292025" cy="292575"/>
            <a:chOff x="7353050" y="316275"/>
            <a:chExt cx="292025" cy="292575"/>
          </a:xfrm>
        </p:grpSpPr>
        <p:sp>
          <p:nvSpPr>
            <p:cNvPr id="1035" name="Google Shape;1035;p2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 name="Google Shape;1039;p20"/>
          <p:cNvGrpSpPr/>
          <p:nvPr/>
        </p:nvGrpSpPr>
        <p:grpSpPr>
          <a:xfrm rot="5400000">
            <a:off x="1595125" y="4790325"/>
            <a:ext cx="175000" cy="175000"/>
            <a:chOff x="8792300" y="321275"/>
            <a:chExt cx="175000" cy="175000"/>
          </a:xfrm>
        </p:grpSpPr>
        <p:sp>
          <p:nvSpPr>
            <p:cNvPr id="1040" name="Google Shape;1040;p2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4" name="Google Shape;1044;p20"/>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0"/>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0"/>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0"/>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0"/>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0"/>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0" name="Google Shape;1050;p20"/>
          <p:cNvGrpSpPr/>
          <p:nvPr/>
        </p:nvGrpSpPr>
        <p:grpSpPr>
          <a:xfrm rot="5400000">
            <a:off x="1701119" y="1515381"/>
            <a:ext cx="175013" cy="27000"/>
            <a:chOff x="5662375" y="212375"/>
            <a:chExt cx="175013" cy="27000"/>
          </a:xfrm>
        </p:grpSpPr>
        <p:sp>
          <p:nvSpPr>
            <p:cNvPr id="1051" name="Google Shape;1051;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 name="Google Shape;1054;p20"/>
          <p:cNvGrpSpPr/>
          <p:nvPr/>
        </p:nvGrpSpPr>
        <p:grpSpPr>
          <a:xfrm rot="5400000">
            <a:off x="1819519" y="4562081"/>
            <a:ext cx="175013" cy="27000"/>
            <a:chOff x="5662375" y="212375"/>
            <a:chExt cx="175013" cy="27000"/>
          </a:xfrm>
        </p:grpSpPr>
        <p:sp>
          <p:nvSpPr>
            <p:cNvPr id="1055" name="Google Shape;1055;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20"/>
          <p:cNvGrpSpPr/>
          <p:nvPr/>
        </p:nvGrpSpPr>
        <p:grpSpPr>
          <a:xfrm rot="5400000">
            <a:off x="408594" y="4140781"/>
            <a:ext cx="175013" cy="27000"/>
            <a:chOff x="5662375" y="212375"/>
            <a:chExt cx="175013" cy="27000"/>
          </a:xfrm>
        </p:grpSpPr>
        <p:sp>
          <p:nvSpPr>
            <p:cNvPr id="1059" name="Google Shape;1059;p2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 name="Google Shape;48;p3"/>
          <p:cNvSpPr txBox="1">
            <a:spLocks noGrp="1"/>
          </p:cNvSpPr>
          <p:nvPr>
            <p:ph type="title" idx="2" hasCustomPrompt="1"/>
          </p:nvPr>
        </p:nvSpPr>
        <p:spPr>
          <a:xfrm>
            <a:off x="2971800" y="1161288"/>
            <a:ext cx="2967600" cy="106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9" name="Google Shape;49;p3"/>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 name="Google Shape;69;p3"/>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3" name="Google Shape;103;p3"/>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3"/>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05" name="Google Shape;105;p3"/>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ree columns of text 3">
  <p:cSld name="CUSTOM_13">
    <p:spTree>
      <p:nvGrpSpPr>
        <p:cNvPr id="1" name="Shape 1062"/>
        <p:cNvGrpSpPr/>
        <p:nvPr/>
      </p:nvGrpSpPr>
      <p:grpSpPr>
        <a:xfrm>
          <a:off x="0" y="0"/>
          <a:ext cx="0" cy="0"/>
          <a:chOff x="0" y="0"/>
          <a:chExt cx="0" cy="0"/>
        </a:xfrm>
      </p:grpSpPr>
      <p:sp>
        <p:nvSpPr>
          <p:cNvPr id="1063" name="Google Shape;1063;p21"/>
          <p:cNvSpPr txBox="1">
            <a:spLocks noGrp="1"/>
          </p:cNvSpPr>
          <p:nvPr>
            <p:ph type="title"/>
          </p:nvPr>
        </p:nvSpPr>
        <p:spPr>
          <a:xfrm>
            <a:off x="2962656" y="338328"/>
            <a:ext cx="32187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grpSp>
        <p:nvGrpSpPr>
          <p:cNvPr id="1064" name="Google Shape;1064;p21"/>
          <p:cNvGrpSpPr/>
          <p:nvPr/>
        </p:nvGrpSpPr>
        <p:grpSpPr>
          <a:xfrm>
            <a:off x="261711" y="-1158"/>
            <a:ext cx="8550326" cy="3981600"/>
            <a:chOff x="261711" y="-1158"/>
            <a:chExt cx="8550326" cy="3981600"/>
          </a:xfrm>
        </p:grpSpPr>
        <p:cxnSp>
          <p:nvCxnSpPr>
            <p:cNvPr id="1065" name="Google Shape;1065;p21"/>
            <p:cNvCxnSpPr/>
            <p:nvPr/>
          </p:nvCxnSpPr>
          <p:spPr>
            <a:xfrm>
              <a:off x="515925" y="-1158"/>
              <a:ext cx="0" cy="3981600"/>
            </a:xfrm>
            <a:prstGeom prst="straightConnector1">
              <a:avLst/>
            </a:prstGeom>
            <a:noFill/>
            <a:ln w="9525" cap="flat" cmpd="sng">
              <a:solidFill>
                <a:schemeClr val="dk2"/>
              </a:solidFill>
              <a:prstDash val="solid"/>
              <a:round/>
              <a:headEnd type="none" w="med" len="med"/>
              <a:tailEnd type="none" w="med" len="med"/>
            </a:ln>
          </p:spPr>
        </p:cxnSp>
        <p:cxnSp>
          <p:nvCxnSpPr>
            <p:cNvPr id="1066" name="Google Shape;1066;p21"/>
            <p:cNvCxnSpPr/>
            <p:nvPr/>
          </p:nvCxnSpPr>
          <p:spPr>
            <a:xfrm>
              <a:off x="8666025" y="-1158"/>
              <a:ext cx="0" cy="1902000"/>
            </a:xfrm>
            <a:prstGeom prst="straightConnector1">
              <a:avLst/>
            </a:prstGeom>
            <a:noFill/>
            <a:ln w="9525" cap="flat" cmpd="sng">
              <a:solidFill>
                <a:schemeClr val="dk2"/>
              </a:solidFill>
              <a:prstDash val="solid"/>
              <a:round/>
              <a:headEnd type="none" w="med" len="med"/>
              <a:tailEnd type="none" w="med" len="med"/>
            </a:ln>
          </p:spPr>
        </p:cxnSp>
        <p:grpSp>
          <p:nvGrpSpPr>
            <p:cNvPr id="1067" name="Google Shape;1067;p21"/>
            <p:cNvGrpSpPr/>
            <p:nvPr/>
          </p:nvGrpSpPr>
          <p:grpSpPr>
            <a:xfrm rot="10800000">
              <a:off x="343275" y="3300779"/>
              <a:ext cx="344736" cy="345385"/>
              <a:chOff x="7353050" y="316275"/>
              <a:chExt cx="292025" cy="292575"/>
            </a:xfrm>
          </p:grpSpPr>
          <p:sp>
            <p:nvSpPr>
              <p:cNvPr id="1068" name="Google Shape;1068;p2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 name="Google Shape;1072;p21"/>
            <p:cNvGrpSpPr/>
            <p:nvPr/>
          </p:nvGrpSpPr>
          <p:grpSpPr>
            <a:xfrm rot="10800000">
              <a:off x="8520013" y="714742"/>
              <a:ext cx="292025" cy="292575"/>
              <a:chOff x="7353050" y="316275"/>
              <a:chExt cx="292025" cy="292575"/>
            </a:xfrm>
          </p:grpSpPr>
          <p:sp>
            <p:nvSpPr>
              <p:cNvPr id="1073" name="Google Shape;1073;p2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21"/>
            <p:cNvGrpSpPr/>
            <p:nvPr/>
          </p:nvGrpSpPr>
          <p:grpSpPr>
            <a:xfrm rot="10800000">
              <a:off x="261711" y="465077"/>
              <a:ext cx="507562" cy="507984"/>
              <a:chOff x="8064275" y="887850"/>
              <a:chExt cx="581800" cy="582350"/>
            </a:xfrm>
          </p:grpSpPr>
          <p:sp>
            <p:nvSpPr>
              <p:cNvPr id="1078" name="Google Shape;1078;p2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4" name="Google Shape;1084;p21"/>
          <p:cNvSpPr txBox="1">
            <a:spLocks noGrp="1"/>
          </p:cNvSpPr>
          <p:nvPr>
            <p:ph type="subTitle" idx="1"/>
          </p:nvPr>
        </p:nvSpPr>
        <p:spPr>
          <a:xfrm>
            <a:off x="1408175" y="1035279"/>
            <a:ext cx="21840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85" name="Google Shape;1085;p21"/>
          <p:cNvSpPr txBox="1">
            <a:spLocks noGrp="1"/>
          </p:cNvSpPr>
          <p:nvPr>
            <p:ph type="subTitle" idx="2"/>
          </p:nvPr>
        </p:nvSpPr>
        <p:spPr>
          <a:xfrm>
            <a:off x="1408175" y="1336956"/>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086" name="Google Shape;1086;p21"/>
          <p:cNvSpPr txBox="1">
            <a:spLocks noGrp="1"/>
          </p:cNvSpPr>
          <p:nvPr>
            <p:ph type="subTitle" idx="3"/>
          </p:nvPr>
        </p:nvSpPr>
        <p:spPr>
          <a:xfrm>
            <a:off x="1408175" y="2309476"/>
            <a:ext cx="2184000" cy="457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87" name="Google Shape;1087;p21"/>
          <p:cNvSpPr txBox="1">
            <a:spLocks noGrp="1"/>
          </p:cNvSpPr>
          <p:nvPr>
            <p:ph type="subTitle" idx="4"/>
          </p:nvPr>
        </p:nvSpPr>
        <p:spPr>
          <a:xfrm>
            <a:off x="1408175" y="2609979"/>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088" name="Google Shape;1088;p21"/>
          <p:cNvSpPr txBox="1">
            <a:spLocks noGrp="1"/>
          </p:cNvSpPr>
          <p:nvPr>
            <p:ph type="subTitle" idx="5"/>
          </p:nvPr>
        </p:nvSpPr>
        <p:spPr>
          <a:xfrm>
            <a:off x="1408175" y="3587645"/>
            <a:ext cx="21840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089" name="Google Shape;1089;p21"/>
          <p:cNvSpPr txBox="1">
            <a:spLocks noGrp="1"/>
          </p:cNvSpPr>
          <p:nvPr>
            <p:ph type="subTitle" idx="6"/>
          </p:nvPr>
        </p:nvSpPr>
        <p:spPr>
          <a:xfrm>
            <a:off x="1408175" y="3889317"/>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ree columns of text 4">
  <p:cSld name="CUSTOM_14">
    <p:spTree>
      <p:nvGrpSpPr>
        <p:cNvPr id="1" name="Shape 1090"/>
        <p:cNvGrpSpPr/>
        <p:nvPr/>
      </p:nvGrpSpPr>
      <p:grpSpPr>
        <a:xfrm>
          <a:off x="0" y="0"/>
          <a:ext cx="0" cy="0"/>
          <a:chOff x="0" y="0"/>
          <a:chExt cx="0" cy="0"/>
        </a:xfrm>
      </p:grpSpPr>
      <p:cxnSp>
        <p:nvCxnSpPr>
          <p:cNvPr id="1091" name="Google Shape;1091;p22"/>
          <p:cNvCxnSpPr/>
          <p:nvPr/>
        </p:nvCxnSpPr>
        <p:spPr>
          <a:xfrm>
            <a:off x="590450" y="4340600"/>
            <a:ext cx="670200" cy="423000"/>
          </a:xfrm>
          <a:prstGeom prst="straightConnector1">
            <a:avLst/>
          </a:prstGeom>
          <a:noFill/>
          <a:ln w="9525" cap="flat" cmpd="sng">
            <a:solidFill>
              <a:schemeClr val="dk2"/>
            </a:solidFill>
            <a:prstDash val="solid"/>
            <a:round/>
            <a:headEnd type="none" w="med" len="med"/>
            <a:tailEnd type="none" w="med" len="med"/>
          </a:ln>
        </p:spPr>
      </p:cxnSp>
      <p:sp>
        <p:nvSpPr>
          <p:cNvPr id="1092" name="Google Shape;1092;p22"/>
          <p:cNvSpPr txBox="1">
            <a:spLocks noGrp="1"/>
          </p:cNvSpPr>
          <p:nvPr>
            <p:ph type="title"/>
          </p:nvPr>
        </p:nvSpPr>
        <p:spPr>
          <a:xfrm>
            <a:off x="2208175" y="342775"/>
            <a:ext cx="4727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93" name="Google Shape;1093;p22"/>
          <p:cNvCxnSpPr/>
          <p:nvPr/>
        </p:nvCxnSpPr>
        <p:spPr>
          <a:xfrm rot="10800000" flipH="1">
            <a:off x="0" y="4332550"/>
            <a:ext cx="590700" cy="663900"/>
          </a:xfrm>
          <a:prstGeom prst="straightConnector1">
            <a:avLst/>
          </a:prstGeom>
          <a:noFill/>
          <a:ln w="9525" cap="flat" cmpd="sng">
            <a:solidFill>
              <a:schemeClr val="dk2"/>
            </a:solidFill>
            <a:prstDash val="solid"/>
            <a:round/>
            <a:headEnd type="none" w="med" len="med"/>
            <a:tailEnd type="none" w="med" len="med"/>
          </a:ln>
        </p:spPr>
      </p:cxnSp>
      <p:grpSp>
        <p:nvGrpSpPr>
          <p:cNvPr id="1094" name="Google Shape;1094;p22"/>
          <p:cNvGrpSpPr/>
          <p:nvPr/>
        </p:nvGrpSpPr>
        <p:grpSpPr>
          <a:xfrm flipH="1">
            <a:off x="431725" y="4183775"/>
            <a:ext cx="292025" cy="292575"/>
            <a:chOff x="7353050" y="316275"/>
            <a:chExt cx="292025" cy="292575"/>
          </a:xfrm>
        </p:grpSpPr>
        <p:sp>
          <p:nvSpPr>
            <p:cNvPr id="1095" name="Google Shape;1095;p2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22"/>
          <p:cNvGrpSpPr/>
          <p:nvPr/>
        </p:nvGrpSpPr>
        <p:grpSpPr>
          <a:xfrm>
            <a:off x="1075789" y="4604675"/>
            <a:ext cx="293111" cy="293388"/>
            <a:chOff x="3164039" y="430875"/>
            <a:chExt cx="293111" cy="293388"/>
          </a:xfrm>
        </p:grpSpPr>
        <p:sp>
          <p:nvSpPr>
            <p:cNvPr id="1100" name="Google Shape;1100;p22"/>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2"/>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2"/>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2"/>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2"/>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2"/>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06" name="Google Shape;1106;p22"/>
          <p:cNvCxnSpPr/>
          <p:nvPr/>
        </p:nvCxnSpPr>
        <p:spPr>
          <a:xfrm rot="10800000">
            <a:off x="7196975" y="295100"/>
            <a:ext cx="1157100" cy="542700"/>
          </a:xfrm>
          <a:prstGeom prst="straightConnector1">
            <a:avLst/>
          </a:prstGeom>
          <a:noFill/>
          <a:ln w="9525" cap="flat" cmpd="sng">
            <a:solidFill>
              <a:schemeClr val="dk2"/>
            </a:solidFill>
            <a:prstDash val="solid"/>
            <a:round/>
            <a:headEnd type="none" w="med" len="med"/>
            <a:tailEnd type="none" w="med" len="med"/>
          </a:ln>
        </p:spPr>
      </p:cxnSp>
      <p:cxnSp>
        <p:nvCxnSpPr>
          <p:cNvPr id="1107" name="Google Shape;1107;p22"/>
          <p:cNvCxnSpPr/>
          <p:nvPr/>
        </p:nvCxnSpPr>
        <p:spPr>
          <a:xfrm flipH="1">
            <a:off x="8354075" y="-6625"/>
            <a:ext cx="791400" cy="836400"/>
          </a:xfrm>
          <a:prstGeom prst="straightConnector1">
            <a:avLst/>
          </a:prstGeom>
          <a:noFill/>
          <a:ln w="9525" cap="flat" cmpd="sng">
            <a:solidFill>
              <a:schemeClr val="dk2"/>
            </a:solidFill>
            <a:prstDash val="solid"/>
            <a:round/>
            <a:headEnd type="none" w="med" len="med"/>
            <a:tailEnd type="none" w="med" len="med"/>
          </a:ln>
        </p:spPr>
      </p:cxnSp>
      <p:grpSp>
        <p:nvGrpSpPr>
          <p:cNvPr id="1108" name="Google Shape;1108;p22"/>
          <p:cNvGrpSpPr/>
          <p:nvPr/>
        </p:nvGrpSpPr>
        <p:grpSpPr>
          <a:xfrm>
            <a:off x="8064275" y="526925"/>
            <a:ext cx="581800" cy="582350"/>
            <a:chOff x="8064275" y="887850"/>
            <a:chExt cx="581800" cy="582350"/>
          </a:xfrm>
        </p:grpSpPr>
        <p:sp>
          <p:nvSpPr>
            <p:cNvPr id="1109" name="Google Shape;1109;p2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22"/>
          <p:cNvGrpSpPr/>
          <p:nvPr/>
        </p:nvGrpSpPr>
        <p:grpSpPr>
          <a:xfrm>
            <a:off x="7033875" y="170875"/>
            <a:ext cx="292025" cy="292575"/>
            <a:chOff x="7353050" y="316275"/>
            <a:chExt cx="292025" cy="292575"/>
          </a:xfrm>
        </p:grpSpPr>
        <p:sp>
          <p:nvSpPr>
            <p:cNvPr id="1116" name="Google Shape;1116;p2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 name="Google Shape;1120;p22"/>
          <p:cNvGrpSpPr/>
          <p:nvPr/>
        </p:nvGrpSpPr>
        <p:grpSpPr>
          <a:xfrm>
            <a:off x="8757950" y="229650"/>
            <a:ext cx="175000" cy="175000"/>
            <a:chOff x="8792300" y="321275"/>
            <a:chExt cx="175000" cy="175000"/>
          </a:xfrm>
        </p:grpSpPr>
        <p:sp>
          <p:nvSpPr>
            <p:cNvPr id="1121" name="Google Shape;1121;p2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22"/>
          <p:cNvGrpSpPr/>
          <p:nvPr/>
        </p:nvGrpSpPr>
        <p:grpSpPr>
          <a:xfrm>
            <a:off x="8490050" y="170875"/>
            <a:ext cx="175013" cy="27000"/>
            <a:chOff x="5662375" y="212375"/>
            <a:chExt cx="175013" cy="27000"/>
          </a:xfrm>
        </p:grpSpPr>
        <p:sp>
          <p:nvSpPr>
            <p:cNvPr id="1126" name="Google Shape;1126;p2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22"/>
          <p:cNvGrpSpPr/>
          <p:nvPr/>
        </p:nvGrpSpPr>
        <p:grpSpPr>
          <a:xfrm>
            <a:off x="7916350" y="1124600"/>
            <a:ext cx="175013" cy="27000"/>
            <a:chOff x="5662375" y="212375"/>
            <a:chExt cx="175013" cy="27000"/>
          </a:xfrm>
        </p:grpSpPr>
        <p:sp>
          <p:nvSpPr>
            <p:cNvPr id="1130" name="Google Shape;1130;p2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3" name="Google Shape;1133;p22"/>
          <p:cNvSpPr txBox="1">
            <a:spLocks noGrp="1"/>
          </p:cNvSpPr>
          <p:nvPr>
            <p:ph type="subTitle" idx="1"/>
          </p:nvPr>
        </p:nvSpPr>
        <p:spPr>
          <a:xfrm>
            <a:off x="5641848" y="2743200"/>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34" name="Google Shape;1134;p22"/>
          <p:cNvSpPr txBox="1">
            <a:spLocks noGrp="1"/>
          </p:cNvSpPr>
          <p:nvPr>
            <p:ph type="subTitle" idx="2"/>
          </p:nvPr>
        </p:nvSpPr>
        <p:spPr>
          <a:xfrm>
            <a:off x="3639312" y="1636776"/>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35" name="Google Shape;1135;p22"/>
          <p:cNvSpPr txBox="1">
            <a:spLocks noGrp="1"/>
          </p:cNvSpPr>
          <p:nvPr>
            <p:ph type="subTitle" idx="3"/>
          </p:nvPr>
        </p:nvSpPr>
        <p:spPr>
          <a:xfrm>
            <a:off x="1636776" y="2249424"/>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1136" name="Google Shape;1136;p22"/>
          <p:cNvSpPr txBox="1">
            <a:spLocks noGrp="1"/>
          </p:cNvSpPr>
          <p:nvPr>
            <p:ph type="subTitle" idx="4"/>
          </p:nvPr>
        </p:nvSpPr>
        <p:spPr>
          <a:xfrm>
            <a:off x="5641848" y="3081528"/>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137" name="Google Shape;1137;p22"/>
          <p:cNvSpPr txBox="1">
            <a:spLocks noGrp="1"/>
          </p:cNvSpPr>
          <p:nvPr>
            <p:ph type="subTitle" idx="5"/>
          </p:nvPr>
        </p:nvSpPr>
        <p:spPr>
          <a:xfrm>
            <a:off x="3639312" y="1975104"/>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138" name="Google Shape;1138;p22"/>
          <p:cNvSpPr txBox="1">
            <a:spLocks noGrp="1"/>
          </p:cNvSpPr>
          <p:nvPr>
            <p:ph type="subTitle" idx="6"/>
          </p:nvPr>
        </p:nvSpPr>
        <p:spPr>
          <a:xfrm>
            <a:off x="1636776" y="2596896"/>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body 3">
  <p:cSld name="TITLE_AND_BODY_1">
    <p:spTree>
      <p:nvGrpSpPr>
        <p:cNvPr id="1" name="Shape 1139"/>
        <p:cNvGrpSpPr/>
        <p:nvPr/>
      </p:nvGrpSpPr>
      <p:grpSpPr>
        <a:xfrm>
          <a:off x="0" y="0"/>
          <a:ext cx="0" cy="0"/>
          <a:chOff x="0" y="0"/>
          <a:chExt cx="0" cy="0"/>
        </a:xfrm>
      </p:grpSpPr>
      <p:sp>
        <p:nvSpPr>
          <p:cNvPr id="1140" name="Google Shape;1140;p23"/>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41" name="Google Shape;1141;p23"/>
          <p:cNvSpPr txBox="1">
            <a:spLocks noGrp="1"/>
          </p:cNvSpPr>
          <p:nvPr>
            <p:ph type="body" idx="1"/>
          </p:nvPr>
        </p:nvSpPr>
        <p:spPr>
          <a:xfrm>
            <a:off x="714650" y="1152150"/>
            <a:ext cx="7705500" cy="3529500"/>
          </a:xfrm>
          <a:prstGeom prst="rect">
            <a:avLst/>
          </a:prstGeom>
          <a:noFill/>
          <a:ln>
            <a:noFill/>
          </a:ln>
        </p:spPr>
        <p:txBody>
          <a:bodyPr spcFirstLastPara="1" wrap="square" lIns="91425" tIns="91425" rIns="91425" bIns="91425" anchor="ctr" anchorCtr="0">
            <a:noAutofit/>
          </a:bodyPr>
          <a:lstStyle>
            <a:lvl1pPr marL="457200" lvl="0" indent="-304800" rtl="0">
              <a:spcBef>
                <a:spcPts val="0"/>
              </a:spcBef>
              <a:spcAft>
                <a:spcPts val="0"/>
              </a:spcAft>
              <a:buClr>
                <a:srgbClr val="434343"/>
              </a:buClr>
              <a:buSzPts val="1200"/>
              <a:buFont typeface="Barlow Semi Condensed Medium"/>
              <a:buAutoNum type="arabicPeriod"/>
              <a:defRPr sz="1200">
                <a:solidFill>
                  <a:schemeClr val="dk2"/>
                </a:solidFill>
                <a:latin typeface="Barlow Semi Condensed"/>
                <a:ea typeface="Barlow Semi Condensed"/>
                <a:cs typeface="Barlow Semi Condensed"/>
                <a:sym typeface="Barlow Semi Condensed"/>
              </a:defRPr>
            </a:lvl1pPr>
            <a:lvl2pPr marL="914400" lvl="1"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marL="1371600" lvl="2"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marL="1828800" lvl="3"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marL="2286000" lvl="4"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marL="2743200" lvl="5"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marL="3200400" lvl="6"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marL="3657600" lvl="7"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marL="4114800" lvl="8"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a:endParaRPr/>
          </a:p>
        </p:txBody>
      </p:sp>
      <p:cxnSp>
        <p:nvCxnSpPr>
          <p:cNvPr id="1142" name="Google Shape;1142;p23"/>
          <p:cNvCxnSpPr/>
          <p:nvPr/>
        </p:nvCxnSpPr>
        <p:spPr>
          <a:xfrm rot="10800000">
            <a:off x="303000" y="3359375"/>
            <a:ext cx="151800" cy="957300"/>
          </a:xfrm>
          <a:prstGeom prst="straightConnector1">
            <a:avLst/>
          </a:prstGeom>
          <a:noFill/>
          <a:ln w="9525" cap="flat" cmpd="sng">
            <a:solidFill>
              <a:schemeClr val="dk1"/>
            </a:solidFill>
            <a:prstDash val="solid"/>
            <a:round/>
            <a:headEnd type="none" w="med" len="med"/>
            <a:tailEnd type="none" w="med" len="med"/>
          </a:ln>
        </p:spPr>
      </p:cxnSp>
      <p:cxnSp>
        <p:nvCxnSpPr>
          <p:cNvPr id="1143" name="Google Shape;1143;p23"/>
          <p:cNvCxnSpPr/>
          <p:nvPr/>
        </p:nvCxnSpPr>
        <p:spPr>
          <a:xfrm rot="10800000" flipH="1">
            <a:off x="0" y="4332550"/>
            <a:ext cx="446700" cy="663900"/>
          </a:xfrm>
          <a:prstGeom prst="straightConnector1">
            <a:avLst/>
          </a:prstGeom>
          <a:noFill/>
          <a:ln w="9525" cap="flat" cmpd="sng">
            <a:solidFill>
              <a:schemeClr val="dk1"/>
            </a:solidFill>
            <a:prstDash val="solid"/>
            <a:round/>
            <a:headEnd type="none" w="med" len="med"/>
            <a:tailEnd type="none" w="med" len="med"/>
          </a:ln>
        </p:spPr>
      </p:cxnSp>
      <p:grpSp>
        <p:nvGrpSpPr>
          <p:cNvPr id="1144" name="Google Shape;1144;p23"/>
          <p:cNvGrpSpPr/>
          <p:nvPr/>
        </p:nvGrpSpPr>
        <p:grpSpPr>
          <a:xfrm flipH="1">
            <a:off x="300738" y="4167800"/>
            <a:ext cx="292025" cy="292575"/>
            <a:chOff x="7353050" y="316275"/>
            <a:chExt cx="292025" cy="292575"/>
          </a:xfrm>
        </p:grpSpPr>
        <p:sp>
          <p:nvSpPr>
            <p:cNvPr id="1145" name="Google Shape;1145;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23"/>
          <p:cNvGrpSpPr/>
          <p:nvPr/>
        </p:nvGrpSpPr>
        <p:grpSpPr>
          <a:xfrm>
            <a:off x="148789" y="3224300"/>
            <a:ext cx="293111" cy="293388"/>
            <a:chOff x="3164039" y="430875"/>
            <a:chExt cx="293111" cy="293388"/>
          </a:xfrm>
        </p:grpSpPr>
        <p:sp>
          <p:nvSpPr>
            <p:cNvPr id="1150" name="Google Shape;1150;p23"/>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3"/>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3"/>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3"/>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3"/>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3"/>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56" name="Google Shape;1156;p23"/>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1157" name="Google Shape;1157;p23"/>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1158" name="Google Shape;1158;p23"/>
          <p:cNvGrpSpPr/>
          <p:nvPr/>
        </p:nvGrpSpPr>
        <p:grpSpPr>
          <a:xfrm>
            <a:off x="8064275" y="526925"/>
            <a:ext cx="581800" cy="582350"/>
            <a:chOff x="8064275" y="887850"/>
            <a:chExt cx="581800" cy="582350"/>
          </a:xfrm>
        </p:grpSpPr>
        <p:sp>
          <p:nvSpPr>
            <p:cNvPr id="1159" name="Google Shape;1159;p2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 name="Google Shape;1165;p23"/>
          <p:cNvGrpSpPr/>
          <p:nvPr/>
        </p:nvGrpSpPr>
        <p:grpSpPr>
          <a:xfrm>
            <a:off x="7033875" y="170875"/>
            <a:ext cx="292025" cy="292575"/>
            <a:chOff x="7353050" y="316275"/>
            <a:chExt cx="292025" cy="292575"/>
          </a:xfrm>
        </p:grpSpPr>
        <p:sp>
          <p:nvSpPr>
            <p:cNvPr id="1166" name="Google Shape;1166;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23"/>
          <p:cNvGrpSpPr/>
          <p:nvPr/>
        </p:nvGrpSpPr>
        <p:grpSpPr>
          <a:xfrm>
            <a:off x="8757950" y="229650"/>
            <a:ext cx="175000" cy="175000"/>
            <a:chOff x="8792300" y="321275"/>
            <a:chExt cx="175000" cy="175000"/>
          </a:xfrm>
        </p:grpSpPr>
        <p:sp>
          <p:nvSpPr>
            <p:cNvPr id="1171" name="Google Shape;1171;p2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23"/>
          <p:cNvGrpSpPr/>
          <p:nvPr/>
        </p:nvGrpSpPr>
        <p:grpSpPr>
          <a:xfrm>
            <a:off x="8490050" y="170875"/>
            <a:ext cx="175013" cy="27000"/>
            <a:chOff x="5662375" y="212375"/>
            <a:chExt cx="175013" cy="27000"/>
          </a:xfrm>
        </p:grpSpPr>
        <p:sp>
          <p:nvSpPr>
            <p:cNvPr id="1176" name="Google Shape;1176;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23"/>
          <p:cNvGrpSpPr/>
          <p:nvPr/>
        </p:nvGrpSpPr>
        <p:grpSpPr>
          <a:xfrm>
            <a:off x="7916350" y="1124600"/>
            <a:ext cx="175013" cy="27000"/>
            <a:chOff x="5662375" y="212375"/>
            <a:chExt cx="175013" cy="27000"/>
          </a:xfrm>
        </p:grpSpPr>
        <p:sp>
          <p:nvSpPr>
            <p:cNvPr id="1180" name="Google Shape;1180;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CUSTOM_15">
    <p:spTree>
      <p:nvGrpSpPr>
        <p:cNvPr id="1" name="Shape 1183"/>
        <p:cNvGrpSpPr/>
        <p:nvPr/>
      </p:nvGrpSpPr>
      <p:grpSpPr>
        <a:xfrm>
          <a:off x="0" y="0"/>
          <a:ext cx="0" cy="0"/>
          <a:chOff x="0" y="0"/>
          <a:chExt cx="0" cy="0"/>
        </a:xfrm>
      </p:grpSpPr>
      <p:sp>
        <p:nvSpPr>
          <p:cNvPr id="1184" name="Google Shape;1184;p24"/>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cxnSp>
        <p:nvCxnSpPr>
          <p:cNvPr id="1185" name="Google Shape;1185;p24"/>
          <p:cNvCxnSpPr/>
          <p:nvPr/>
        </p:nvCxnSpPr>
        <p:spPr>
          <a:xfrm>
            <a:off x="590450" y="4340600"/>
            <a:ext cx="670200" cy="423000"/>
          </a:xfrm>
          <a:prstGeom prst="straightConnector1">
            <a:avLst/>
          </a:prstGeom>
          <a:noFill/>
          <a:ln w="9525" cap="flat" cmpd="sng">
            <a:solidFill>
              <a:schemeClr val="dk1"/>
            </a:solidFill>
            <a:prstDash val="solid"/>
            <a:round/>
            <a:headEnd type="none" w="med" len="med"/>
            <a:tailEnd type="none" w="med" len="med"/>
          </a:ln>
        </p:spPr>
      </p:cxnSp>
      <p:cxnSp>
        <p:nvCxnSpPr>
          <p:cNvPr id="1186" name="Google Shape;1186;p24"/>
          <p:cNvCxnSpPr/>
          <p:nvPr/>
        </p:nvCxnSpPr>
        <p:spPr>
          <a:xfrm rot="10800000" flipH="1">
            <a:off x="0" y="4332550"/>
            <a:ext cx="590700" cy="663900"/>
          </a:xfrm>
          <a:prstGeom prst="straightConnector1">
            <a:avLst/>
          </a:prstGeom>
          <a:noFill/>
          <a:ln w="9525" cap="flat" cmpd="sng">
            <a:solidFill>
              <a:schemeClr val="dk1"/>
            </a:solidFill>
            <a:prstDash val="solid"/>
            <a:round/>
            <a:headEnd type="none" w="med" len="med"/>
            <a:tailEnd type="none" w="med" len="med"/>
          </a:ln>
        </p:spPr>
      </p:cxnSp>
      <p:grpSp>
        <p:nvGrpSpPr>
          <p:cNvPr id="1187" name="Google Shape;1187;p24"/>
          <p:cNvGrpSpPr/>
          <p:nvPr/>
        </p:nvGrpSpPr>
        <p:grpSpPr>
          <a:xfrm flipH="1">
            <a:off x="431725" y="4183775"/>
            <a:ext cx="292025" cy="292575"/>
            <a:chOff x="7353050" y="316275"/>
            <a:chExt cx="292025" cy="292575"/>
          </a:xfrm>
        </p:grpSpPr>
        <p:sp>
          <p:nvSpPr>
            <p:cNvPr id="1188" name="Google Shape;1188;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 name="Google Shape;1192;p24"/>
          <p:cNvGrpSpPr/>
          <p:nvPr/>
        </p:nvGrpSpPr>
        <p:grpSpPr>
          <a:xfrm>
            <a:off x="1075789" y="4604675"/>
            <a:ext cx="293111" cy="293388"/>
            <a:chOff x="3164039" y="430875"/>
            <a:chExt cx="293111" cy="293388"/>
          </a:xfrm>
        </p:grpSpPr>
        <p:sp>
          <p:nvSpPr>
            <p:cNvPr id="1193" name="Google Shape;1193;p24"/>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4"/>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4"/>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4"/>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4"/>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4"/>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99" name="Google Shape;1199;p24"/>
          <p:cNvCxnSpPr/>
          <p:nvPr/>
        </p:nvCxnSpPr>
        <p:spPr>
          <a:xfrm rot="10800000">
            <a:off x="7196975" y="295100"/>
            <a:ext cx="1157100" cy="542700"/>
          </a:xfrm>
          <a:prstGeom prst="straightConnector1">
            <a:avLst/>
          </a:prstGeom>
          <a:noFill/>
          <a:ln w="9525" cap="flat" cmpd="sng">
            <a:solidFill>
              <a:schemeClr val="dk2"/>
            </a:solidFill>
            <a:prstDash val="solid"/>
            <a:round/>
            <a:headEnd type="none" w="med" len="med"/>
            <a:tailEnd type="none" w="med" len="med"/>
          </a:ln>
        </p:spPr>
      </p:cxnSp>
      <p:cxnSp>
        <p:nvCxnSpPr>
          <p:cNvPr id="1200" name="Google Shape;1200;p24"/>
          <p:cNvCxnSpPr/>
          <p:nvPr/>
        </p:nvCxnSpPr>
        <p:spPr>
          <a:xfrm flipH="1">
            <a:off x="8354075" y="-6625"/>
            <a:ext cx="791400" cy="836400"/>
          </a:xfrm>
          <a:prstGeom prst="straightConnector1">
            <a:avLst/>
          </a:prstGeom>
          <a:noFill/>
          <a:ln w="9525" cap="flat" cmpd="sng">
            <a:solidFill>
              <a:schemeClr val="dk2"/>
            </a:solidFill>
            <a:prstDash val="solid"/>
            <a:round/>
            <a:headEnd type="none" w="med" len="med"/>
            <a:tailEnd type="none" w="med" len="med"/>
          </a:ln>
        </p:spPr>
      </p:cxnSp>
      <p:grpSp>
        <p:nvGrpSpPr>
          <p:cNvPr id="1201" name="Google Shape;1201;p24"/>
          <p:cNvGrpSpPr/>
          <p:nvPr/>
        </p:nvGrpSpPr>
        <p:grpSpPr>
          <a:xfrm>
            <a:off x="8064275" y="526925"/>
            <a:ext cx="581800" cy="582350"/>
            <a:chOff x="8064275" y="887850"/>
            <a:chExt cx="581800" cy="582350"/>
          </a:xfrm>
        </p:grpSpPr>
        <p:sp>
          <p:nvSpPr>
            <p:cNvPr id="1202" name="Google Shape;1202;p2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24"/>
          <p:cNvGrpSpPr/>
          <p:nvPr/>
        </p:nvGrpSpPr>
        <p:grpSpPr>
          <a:xfrm>
            <a:off x="7033875" y="170875"/>
            <a:ext cx="292025" cy="292575"/>
            <a:chOff x="7353050" y="316275"/>
            <a:chExt cx="292025" cy="292575"/>
          </a:xfrm>
        </p:grpSpPr>
        <p:sp>
          <p:nvSpPr>
            <p:cNvPr id="1209" name="Google Shape;1209;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24"/>
          <p:cNvGrpSpPr/>
          <p:nvPr/>
        </p:nvGrpSpPr>
        <p:grpSpPr>
          <a:xfrm>
            <a:off x="8757950" y="229650"/>
            <a:ext cx="175000" cy="175000"/>
            <a:chOff x="8792300" y="321275"/>
            <a:chExt cx="175000" cy="175000"/>
          </a:xfrm>
        </p:grpSpPr>
        <p:sp>
          <p:nvSpPr>
            <p:cNvPr id="1214" name="Google Shape;1214;p2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24"/>
          <p:cNvGrpSpPr/>
          <p:nvPr/>
        </p:nvGrpSpPr>
        <p:grpSpPr>
          <a:xfrm>
            <a:off x="8490050" y="170875"/>
            <a:ext cx="175013" cy="27000"/>
            <a:chOff x="5662375" y="212375"/>
            <a:chExt cx="175013" cy="27000"/>
          </a:xfrm>
        </p:grpSpPr>
        <p:sp>
          <p:nvSpPr>
            <p:cNvPr id="1219" name="Google Shape;1219;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24"/>
          <p:cNvGrpSpPr/>
          <p:nvPr/>
        </p:nvGrpSpPr>
        <p:grpSpPr>
          <a:xfrm>
            <a:off x="7916350" y="1124600"/>
            <a:ext cx="175013" cy="27000"/>
            <a:chOff x="5662375" y="212375"/>
            <a:chExt cx="175013" cy="27000"/>
          </a:xfrm>
        </p:grpSpPr>
        <p:sp>
          <p:nvSpPr>
            <p:cNvPr id="1223" name="Google Shape;1223;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3">
  <p:cSld name="CUSTOM_16">
    <p:spTree>
      <p:nvGrpSpPr>
        <p:cNvPr id="1" name="Shape 1226"/>
        <p:cNvGrpSpPr/>
        <p:nvPr/>
      </p:nvGrpSpPr>
      <p:grpSpPr>
        <a:xfrm>
          <a:off x="0" y="0"/>
          <a:ext cx="0" cy="0"/>
          <a:chOff x="0" y="0"/>
          <a:chExt cx="0" cy="0"/>
        </a:xfrm>
      </p:grpSpPr>
      <p:sp>
        <p:nvSpPr>
          <p:cNvPr id="1227" name="Google Shape;1227;p25"/>
          <p:cNvSpPr txBox="1">
            <a:spLocks noGrp="1"/>
          </p:cNvSpPr>
          <p:nvPr>
            <p:ph type="title"/>
          </p:nvPr>
        </p:nvSpPr>
        <p:spPr>
          <a:xfrm>
            <a:off x="896100" y="1984450"/>
            <a:ext cx="3457200" cy="12921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cxnSp>
        <p:nvCxnSpPr>
          <p:cNvPr id="1228" name="Google Shape;1228;p25"/>
          <p:cNvCxnSpPr/>
          <p:nvPr/>
        </p:nvCxnSpPr>
        <p:spPr>
          <a:xfrm>
            <a:off x="1645925" y="523125"/>
            <a:ext cx="1672500" cy="126000"/>
          </a:xfrm>
          <a:prstGeom prst="straightConnector1">
            <a:avLst/>
          </a:prstGeom>
          <a:noFill/>
          <a:ln w="9525" cap="flat" cmpd="sng">
            <a:solidFill>
              <a:schemeClr val="dk2"/>
            </a:solidFill>
            <a:prstDash val="solid"/>
            <a:round/>
            <a:headEnd type="none" w="med" len="med"/>
            <a:tailEnd type="none" w="med" len="med"/>
          </a:ln>
        </p:spPr>
      </p:cxnSp>
      <p:cxnSp>
        <p:nvCxnSpPr>
          <p:cNvPr id="1229" name="Google Shape;1229;p25"/>
          <p:cNvCxnSpPr/>
          <p:nvPr/>
        </p:nvCxnSpPr>
        <p:spPr>
          <a:xfrm rot="10800000" flipH="1">
            <a:off x="803050" y="529675"/>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230" name="Google Shape;1230;p25"/>
          <p:cNvCxnSpPr/>
          <p:nvPr/>
        </p:nvCxnSpPr>
        <p:spPr>
          <a:xfrm>
            <a:off x="0" y="65200"/>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231" name="Google Shape;1231;p25"/>
          <p:cNvGrpSpPr/>
          <p:nvPr/>
        </p:nvGrpSpPr>
        <p:grpSpPr>
          <a:xfrm flipH="1">
            <a:off x="499400" y="959675"/>
            <a:ext cx="581800" cy="582350"/>
            <a:chOff x="8064275" y="887850"/>
            <a:chExt cx="581800" cy="582350"/>
          </a:xfrm>
        </p:grpSpPr>
        <p:sp>
          <p:nvSpPr>
            <p:cNvPr id="1232" name="Google Shape;1232;p2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25"/>
          <p:cNvGrpSpPr/>
          <p:nvPr/>
        </p:nvGrpSpPr>
        <p:grpSpPr>
          <a:xfrm flipH="1">
            <a:off x="1500400" y="388100"/>
            <a:ext cx="292025" cy="292575"/>
            <a:chOff x="7353050" y="316275"/>
            <a:chExt cx="292025" cy="292575"/>
          </a:xfrm>
        </p:grpSpPr>
        <p:sp>
          <p:nvSpPr>
            <p:cNvPr id="1239" name="Google Shape;1239;p2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3" name="Google Shape;1243;p25"/>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5"/>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5"/>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5"/>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5"/>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5"/>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9" name="Google Shape;1249;p25"/>
          <p:cNvGrpSpPr/>
          <p:nvPr/>
        </p:nvGrpSpPr>
        <p:grpSpPr>
          <a:xfrm flipH="1">
            <a:off x="3527112" y="361100"/>
            <a:ext cx="175013" cy="27000"/>
            <a:chOff x="5662375" y="212375"/>
            <a:chExt cx="175013" cy="27000"/>
          </a:xfrm>
        </p:grpSpPr>
        <p:sp>
          <p:nvSpPr>
            <p:cNvPr id="1250" name="Google Shape;1250;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3" name="Google Shape;1253;p25"/>
          <p:cNvGrpSpPr/>
          <p:nvPr/>
        </p:nvGrpSpPr>
        <p:grpSpPr>
          <a:xfrm flipH="1">
            <a:off x="480412" y="242700"/>
            <a:ext cx="175013" cy="27000"/>
            <a:chOff x="5662375" y="212375"/>
            <a:chExt cx="175013" cy="27000"/>
          </a:xfrm>
        </p:grpSpPr>
        <p:sp>
          <p:nvSpPr>
            <p:cNvPr id="1254" name="Google Shape;1254;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 name="Google Shape;1257;p25"/>
          <p:cNvGrpSpPr/>
          <p:nvPr/>
        </p:nvGrpSpPr>
        <p:grpSpPr>
          <a:xfrm flipH="1">
            <a:off x="901712" y="1653625"/>
            <a:ext cx="175013" cy="27000"/>
            <a:chOff x="5662375" y="212375"/>
            <a:chExt cx="175013" cy="27000"/>
          </a:xfrm>
        </p:grpSpPr>
        <p:sp>
          <p:nvSpPr>
            <p:cNvPr id="1258" name="Google Shape;1258;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61" name="Google Shape;1261;p25"/>
          <p:cNvCxnSpPr/>
          <p:nvPr/>
        </p:nvCxnSpPr>
        <p:spPr>
          <a:xfrm>
            <a:off x="791400" y="4212400"/>
            <a:ext cx="1157100" cy="542700"/>
          </a:xfrm>
          <a:prstGeom prst="straightConnector1">
            <a:avLst/>
          </a:prstGeom>
          <a:noFill/>
          <a:ln w="9525" cap="flat" cmpd="sng">
            <a:solidFill>
              <a:schemeClr val="dk2"/>
            </a:solidFill>
            <a:prstDash val="solid"/>
            <a:round/>
            <a:headEnd type="none" w="med" len="med"/>
            <a:tailEnd type="none" w="med" len="med"/>
          </a:ln>
        </p:spPr>
      </p:cxnSp>
      <p:cxnSp>
        <p:nvCxnSpPr>
          <p:cNvPr id="1262" name="Google Shape;1262;p25"/>
          <p:cNvCxnSpPr/>
          <p:nvPr/>
        </p:nvCxnSpPr>
        <p:spPr>
          <a:xfrm rot="10800000" flipH="1">
            <a:off x="0" y="4220425"/>
            <a:ext cx="791400" cy="836400"/>
          </a:xfrm>
          <a:prstGeom prst="straightConnector1">
            <a:avLst/>
          </a:prstGeom>
          <a:noFill/>
          <a:ln w="9525" cap="flat" cmpd="sng">
            <a:solidFill>
              <a:schemeClr val="dk2"/>
            </a:solidFill>
            <a:prstDash val="solid"/>
            <a:round/>
            <a:headEnd type="none" w="med" len="med"/>
            <a:tailEnd type="none" w="med" len="med"/>
          </a:ln>
        </p:spPr>
      </p:cxnSp>
      <p:grpSp>
        <p:nvGrpSpPr>
          <p:cNvPr id="1263" name="Google Shape;1263;p25"/>
          <p:cNvGrpSpPr/>
          <p:nvPr/>
        </p:nvGrpSpPr>
        <p:grpSpPr>
          <a:xfrm rot="10800000">
            <a:off x="499400" y="3940925"/>
            <a:ext cx="581800" cy="582350"/>
            <a:chOff x="8064275" y="887850"/>
            <a:chExt cx="581800" cy="582350"/>
          </a:xfrm>
        </p:grpSpPr>
        <p:sp>
          <p:nvSpPr>
            <p:cNvPr id="1264" name="Google Shape;1264;p2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25"/>
          <p:cNvGrpSpPr/>
          <p:nvPr/>
        </p:nvGrpSpPr>
        <p:grpSpPr>
          <a:xfrm rot="10800000">
            <a:off x="1819575" y="4586750"/>
            <a:ext cx="292025" cy="292575"/>
            <a:chOff x="7353050" y="316275"/>
            <a:chExt cx="292025" cy="292575"/>
          </a:xfrm>
        </p:grpSpPr>
        <p:sp>
          <p:nvSpPr>
            <p:cNvPr id="1271" name="Google Shape;1271;p2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 name="Google Shape;1275;p25"/>
          <p:cNvGrpSpPr/>
          <p:nvPr/>
        </p:nvGrpSpPr>
        <p:grpSpPr>
          <a:xfrm rot="10800000">
            <a:off x="212525" y="4645550"/>
            <a:ext cx="175000" cy="175000"/>
            <a:chOff x="8792300" y="321275"/>
            <a:chExt cx="175000" cy="175000"/>
          </a:xfrm>
        </p:grpSpPr>
        <p:sp>
          <p:nvSpPr>
            <p:cNvPr id="1276" name="Google Shape;1276;p2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1280;p25"/>
          <p:cNvGrpSpPr/>
          <p:nvPr/>
        </p:nvGrpSpPr>
        <p:grpSpPr>
          <a:xfrm rot="10800000">
            <a:off x="480412" y="4852325"/>
            <a:ext cx="175013" cy="27000"/>
            <a:chOff x="5662375" y="212375"/>
            <a:chExt cx="175013" cy="27000"/>
          </a:xfrm>
        </p:grpSpPr>
        <p:sp>
          <p:nvSpPr>
            <p:cNvPr id="1281" name="Google Shape;1281;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4" name="Google Shape;1284;p25"/>
          <p:cNvGrpSpPr/>
          <p:nvPr/>
        </p:nvGrpSpPr>
        <p:grpSpPr>
          <a:xfrm rot="10800000">
            <a:off x="1054112" y="3898600"/>
            <a:ext cx="175013" cy="27000"/>
            <a:chOff x="5662375" y="212375"/>
            <a:chExt cx="175013" cy="27000"/>
          </a:xfrm>
        </p:grpSpPr>
        <p:sp>
          <p:nvSpPr>
            <p:cNvPr id="1285" name="Google Shape;1285;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4">
  <p:cSld name="CUSTOM_17">
    <p:spTree>
      <p:nvGrpSpPr>
        <p:cNvPr id="1" name="Shape 1288"/>
        <p:cNvGrpSpPr/>
        <p:nvPr/>
      </p:nvGrpSpPr>
      <p:grpSpPr>
        <a:xfrm>
          <a:off x="0" y="0"/>
          <a:ext cx="0" cy="0"/>
          <a:chOff x="0" y="0"/>
          <a:chExt cx="0" cy="0"/>
        </a:xfrm>
      </p:grpSpPr>
      <p:sp>
        <p:nvSpPr>
          <p:cNvPr id="1289" name="Google Shape;1289;p26"/>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cxnSp>
        <p:nvCxnSpPr>
          <p:cNvPr id="1290" name="Google Shape;1290;p26"/>
          <p:cNvCxnSpPr/>
          <p:nvPr/>
        </p:nvCxnSpPr>
        <p:spPr>
          <a:xfrm rot="10800000">
            <a:off x="8109000" y="501275"/>
            <a:ext cx="737700" cy="737700"/>
          </a:xfrm>
          <a:prstGeom prst="straightConnector1">
            <a:avLst/>
          </a:prstGeom>
          <a:noFill/>
          <a:ln w="9525" cap="flat" cmpd="sng">
            <a:solidFill>
              <a:schemeClr val="dk2"/>
            </a:solidFill>
            <a:prstDash val="solid"/>
            <a:round/>
            <a:headEnd type="none" w="med" len="med"/>
            <a:tailEnd type="none" w="med" len="med"/>
          </a:ln>
        </p:spPr>
      </p:cxnSp>
      <p:cxnSp>
        <p:nvCxnSpPr>
          <p:cNvPr id="1291" name="Google Shape;1291;p26"/>
          <p:cNvCxnSpPr/>
          <p:nvPr/>
        </p:nvCxnSpPr>
        <p:spPr>
          <a:xfrm>
            <a:off x="582475" y="282188"/>
            <a:ext cx="1212900" cy="422700"/>
          </a:xfrm>
          <a:prstGeom prst="straightConnector1">
            <a:avLst/>
          </a:prstGeom>
          <a:noFill/>
          <a:ln w="9525" cap="flat" cmpd="sng">
            <a:solidFill>
              <a:schemeClr val="dk2"/>
            </a:solidFill>
            <a:prstDash val="solid"/>
            <a:round/>
            <a:headEnd type="none" w="med" len="med"/>
            <a:tailEnd type="none" w="med" len="med"/>
          </a:ln>
        </p:spPr>
      </p:cxnSp>
      <p:cxnSp>
        <p:nvCxnSpPr>
          <p:cNvPr id="1292" name="Google Shape;1292;p26"/>
          <p:cNvCxnSpPr/>
          <p:nvPr/>
        </p:nvCxnSpPr>
        <p:spPr>
          <a:xfrm rot="10800000" flipH="1">
            <a:off x="0" y="274188"/>
            <a:ext cx="582600" cy="654300"/>
          </a:xfrm>
          <a:prstGeom prst="straightConnector1">
            <a:avLst/>
          </a:prstGeom>
          <a:noFill/>
          <a:ln w="9525" cap="flat" cmpd="sng">
            <a:solidFill>
              <a:schemeClr val="dk2"/>
            </a:solidFill>
            <a:prstDash val="solid"/>
            <a:round/>
            <a:headEnd type="none" w="med" len="med"/>
            <a:tailEnd type="none" w="med" len="med"/>
          </a:ln>
        </p:spPr>
      </p:cxnSp>
      <p:grpSp>
        <p:nvGrpSpPr>
          <p:cNvPr id="1293" name="Google Shape;1293;p26"/>
          <p:cNvGrpSpPr/>
          <p:nvPr/>
        </p:nvGrpSpPr>
        <p:grpSpPr>
          <a:xfrm flipH="1">
            <a:off x="423750" y="125363"/>
            <a:ext cx="292025" cy="292575"/>
            <a:chOff x="7353050" y="316275"/>
            <a:chExt cx="292025" cy="292575"/>
          </a:xfrm>
        </p:grpSpPr>
        <p:sp>
          <p:nvSpPr>
            <p:cNvPr id="1294" name="Google Shape;1294;p2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 name="Google Shape;1298;p26"/>
          <p:cNvGrpSpPr/>
          <p:nvPr/>
        </p:nvGrpSpPr>
        <p:grpSpPr>
          <a:xfrm>
            <a:off x="1638739" y="558163"/>
            <a:ext cx="293111" cy="293388"/>
            <a:chOff x="3164039" y="430875"/>
            <a:chExt cx="293111" cy="293388"/>
          </a:xfrm>
        </p:grpSpPr>
        <p:sp>
          <p:nvSpPr>
            <p:cNvPr id="1299" name="Google Shape;1299;p2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26"/>
          <p:cNvGrpSpPr/>
          <p:nvPr/>
        </p:nvGrpSpPr>
        <p:grpSpPr>
          <a:xfrm>
            <a:off x="1591750" y="362600"/>
            <a:ext cx="175013" cy="27000"/>
            <a:chOff x="5662375" y="212375"/>
            <a:chExt cx="175013" cy="27000"/>
          </a:xfrm>
        </p:grpSpPr>
        <p:sp>
          <p:nvSpPr>
            <p:cNvPr id="1306" name="Google Shape;1306;p2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09" name="Google Shape;1309;p26"/>
          <p:cNvCxnSpPr/>
          <p:nvPr/>
        </p:nvCxnSpPr>
        <p:spPr>
          <a:xfrm flipH="1">
            <a:off x="8151325" y="6875"/>
            <a:ext cx="1002600" cy="494400"/>
          </a:xfrm>
          <a:prstGeom prst="straightConnector1">
            <a:avLst/>
          </a:prstGeom>
          <a:noFill/>
          <a:ln w="9525" cap="flat" cmpd="sng">
            <a:solidFill>
              <a:schemeClr val="dk2"/>
            </a:solidFill>
            <a:prstDash val="solid"/>
            <a:round/>
            <a:headEnd type="none" w="med" len="med"/>
            <a:tailEnd type="none" w="med" len="med"/>
          </a:ln>
        </p:spPr>
      </p:cxnSp>
      <p:grpSp>
        <p:nvGrpSpPr>
          <p:cNvPr id="1310" name="Google Shape;1310;p26"/>
          <p:cNvGrpSpPr/>
          <p:nvPr/>
        </p:nvGrpSpPr>
        <p:grpSpPr>
          <a:xfrm>
            <a:off x="7823875" y="202375"/>
            <a:ext cx="581800" cy="582350"/>
            <a:chOff x="8064275" y="887850"/>
            <a:chExt cx="581800" cy="582350"/>
          </a:xfrm>
        </p:grpSpPr>
        <p:sp>
          <p:nvSpPr>
            <p:cNvPr id="1311" name="Google Shape;1311;p2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 name="Google Shape;1317;p26"/>
          <p:cNvGrpSpPr/>
          <p:nvPr/>
        </p:nvGrpSpPr>
        <p:grpSpPr>
          <a:xfrm flipH="1">
            <a:off x="8698650" y="1117488"/>
            <a:ext cx="292025" cy="292575"/>
            <a:chOff x="7353050" y="316275"/>
            <a:chExt cx="292025" cy="292575"/>
          </a:xfrm>
        </p:grpSpPr>
        <p:sp>
          <p:nvSpPr>
            <p:cNvPr id="1318" name="Google Shape;1318;p2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2" name="Google Shape;1322;p26"/>
          <p:cNvGrpSpPr/>
          <p:nvPr/>
        </p:nvGrpSpPr>
        <p:grpSpPr>
          <a:xfrm>
            <a:off x="8678350" y="1581800"/>
            <a:ext cx="175013" cy="27000"/>
            <a:chOff x="5662375" y="212375"/>
            <a:chExt cx="175013" cy="27000"/>
          </a:xfrm>
        </p:grpSpPr>
        <p:sp>
          <p:nvSpPr>
            <p:cNvPr id="1323" name="Google Shape;1323;p2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7232433" y="736375"/>
            <a:ext cx="1332000" cy="3921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8168433" y="-66600"/>
            <a:ext cx="273900" cy="4071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7407333" y="1284925"/>
            <a:ext cx="581800" cy="582350"/>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27"/>
          <p:cNvGrpSpPr/>
          <p:nvPr/>
        </p:nvGrpSpPr>
        <p:grpSpPr>
          <a:xfrm rot="5400000" flipH="1">
            <a:off x="7869720" y="2754200"/>
            <a:ext cx="292025" cy="292575"/>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27"/>
          <p:cNvGrpSpPr/>
          <p:nvPr/>
        </p:nvGrpSpPr>
        <p:grpSpPr>
          <a:xfrm rot="5400000" flipH="1">
            <a:off x="8012458" y="178175"/>
            <a:ext cx="175000" cy="175000"/>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7"/>
          <p:cNvGrpSpPr/>
          <p:nvPr/>
        </p:nvGrpSpPr>
        <p:grpSpPr>
          <a:xfrm rot="5400000" flipH="1">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9" name="Google Shape;1359;p27"/>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847100" y="3554000"/>
            <a:ext cx="829500" cy="7434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2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chemeClr val="dk2"/>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9"/>
        <p:cNvGrpSpPr/>
        <p:nvPr/>
      </p:nvGrpSpPr>
      <p:grpSpPr>
        <a:xfrm>
          <a:off x="0" y="0"/>
          <a:ext cx="0" cy="0"/>
          <a:chOff x="0" y="0"/>
          <a:chExt cx="0" cy="0"/>
        </a:xfrm>
      </p:grpSpPr>
      <p:sp>
        <p:nvSpPr>
          <p:cNvPr id="110" name="Google Shape;110;p4"/>
          <p:cNvSpPr txBox="1">
            <a:spLocks noGrp="1"/>
          </p:cNvSpPr>
          <p:nvPr>
            <p:ph type="subTitle" idx="1"/>
          </p:nvPr>
        </p:nvSpPr>
        <p:spPr>
          <a:xfrm>
            <a:off x="2167128" y="3054096"/>
            <a:ext cx="4809600" cy="1134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grpSp>
        <p:nvGrpSpPr>
          <p:cNvPr id="111" name="Google Shape;111;p4"/>
          <p:cNvGrpSpPr/>
          <p:nvPr/>
        </p:nvGrpSpPr>
        <p:grpSpPr>
          <a:xfrm>
            <a:off x="4484494" y="4433000"/>
            <a:ext cx="175013" cy="27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4"/>
          <p:cNvSpPr txBox="1">
            <a:spLocks noGrp="1"/>
          </p:cNvSpPr>
          <p:nvPr>
            <p:ph type="title"/>
          </p:nvPr>
        </p:nvSpPr>
        <p:spPr>
          <a:xfrm>
            <a:off x="2167128" y="2478024"/>
            <a:ext cx="48096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16" name="Google Shape;116;p4"/>
          <p:cNvGrpSpPr/>
          <p:nvPr/>
        </p:nvGrpSpPr>
        <p:grpSpPr>
          <a:xfrm>
            <a:off x="432850" y="0"/>
            <a:ext cx="8278300" cy="5165700"/>
            <a:chOff x="432850" y="0"/>
            <a:chExt cx="8278300" cy="5165700"/>
          </a:xfrm>
        </p:grpSpPr>
        <p:cxnSp>
          <p:nvCxnSpPr>
            <p:cNvPr id="117" name="Google Shape;117;p4"/>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 name="Google Shape;135;p4"/>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9" name="Google Shape;169;p4"/>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70" name="Google Shape;170;p4"/>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71" name="Google Shape;171;p4"/>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ain point 2">
  <p:cSld name="CUSTOM_22">
    <p:spTree>
      <p:nvGrpSpPr>
        <p:cNvPr id="1" name="Shape 1546"/>
        <p:cNvGrpSpPr/>
        <p:nvPr/>
      </p:nvGrpSpPr>
      <p:grpSpPr>
        <a:xfrm>
          <a:off x="0" y="0"/>
          <a:ext cx="0" cy="0"/>
          <a:chOff x="0" y="0"/>
          <a:chExt cx="0" cy="0"/>
        </a:xfrm>
      </p:grpSpPr>
      <p:grpSp>
        <p:nvGrpSpPr>
          <p:cNvPr id="1547" name="Google Shape;1547;p31"/>
          <p:cNvGrpSpPr/>
          <p:nvPr/>
        </p:nvGrpSpPr>
        <p:grpSpPr>
          <a:xfrm>
            <a:off x="1349626" y="598417"/>
            <a:ext cx="6453730" cy="3631136"/>
            <a:chOff x="365750" y="1285025"/>
            <a:chExt cx="6934275" cy="3315500"/>
          </a:xfrm>
        </p:grpSpPr>
        <p:sp>
          <p:nvSpPr>
            <p:cNvPr id="1548" name="Google Shape;1548;p31"/>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1"/>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0" name="Google Shape;1550;p31"/>
          <p:cNvSpPr txBox="1">
            <a:spLocks noGrp="1"/>
          </p:cNvSpPr>
          <p:nvPr>
            <p:ph type="title"/>
          </p:nvPr>
        </p:nvSpPr>
        <p:spPr>
          <a:xfrm>
            <a:off x="2624328" y="1018528"/>
            <a:ext cx="3904500" cy="190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1551" name="Google Shape;1551;p31"/>
          <p:cNvGrpSpPr/>
          <p:nvPr/>
        </p:nvGrpSpPr>
        <p:grpSpPr>
          <a:xfrm>
            <a:off x="-6867" y="-6625"/>
            <a:ext cx="9152342" cy="5102050"/>
            <a:chOff x="-6867" y="-6625"/>
            <a:chExt cx="9152342" cy="5102050"/>
          </a:xfrm>
        </p:grpSpPr>
        <p:cxnSp>
          <p:nvCxnSpPr>
            <p:cNvPr id="1552" name="Google Shape;1552;p31"/>
            <p:cNvCxnSpPr/>
            <p:nvPr/>
          </p:nvCxnSpPr>
          <p:spPr>
            <a:xfrm>
              <a:off x="2904283" y="4513075"/>
              <a:ext cx="1133100" cy="306300"/>
            </a:xfrm>
            <a:prstGeom prst="straightConnector1">
              <a:avLst/>
            </a:prstGeom>
            <a:noFill/>
            <a:ln w="9525" cap="flat" cmpd="sng">
              <a:solidFill>
                <a:srgbClr val="595959"/>
              </a:solidFill>
              <a:prstDash val="solid"/>
              <a:round/>
              <a:headEnd type="none" w="med" len="med"/>
              <a:tailEnd type="none" w="med" len="med"/>
            </a:ln>
          </p:spPr>
        </p:cxnSp>
        <p:cxnSp>
          <p:nvCxnSpPr>
            <p:cNvPr id="1553" name="Google Shape;1553;p31"/>
            <p:cNvCxnSpPr/>
            <p:nvPr/>
          </p:nvCxnSpPr>
          <p:spPr>
            <a:xfrm rot="10800000" flipH="1">
              <a:off x="1562083" y="4492325"/>
              <a:ext cx="1342200" cy="315300"/>
            </a:xfrm>
            <a:prstGeom prst="straightConnector1">
              <a:avLst/>
            </a:prstGeom>
            <a:noFill/>
            <a:ln w="9525" cap="flat" cmpd="sng">
              <a:solidFill>
                <a:srgbClr val="595959"/>
              </a:solidFill>
              <a:prstDash val="solid"/>
              <a:round/>
              <a:headEnd type="none" w="med" len="med"/>
              <a:tailEnd type="none" w="med" len="med"/>
            </a:ln>
          </p:spPr>
        </p:cxnSp>
        <p:cxnSp>
          <p:nvCxnSpPr>
            <p:cNvPr id="1554" name="Google Shape;1554;p31"/>
            <p:cNvCxnSpPr/>
            <p:nvPr/>
          </p:nvCxnSpPr>
          <p:spPr>
            <a:xfrm>
              <a:off x="259558" y="4408000"/>
              <a:ext cx="1332000" cy="392100"/>
            </a:xfrm>
            <a:prstGeom prst="straightConnector1">
              <a:avLst/>
            </a:prstGeom>
            <a:noFill/>
            <a:ln w="9525" cap="flat" cmpd="sng">
              <a:solidFill>
                <a:srgbClr val="595959"/>
              </a:solidFill>
              <a:prstDash val="solid"/>
              <a:round/>
              <a:headEnd type="none" w="med" len="med"/>
              <a:tailEnd type="none" w="med" len="med"/>
            </a:ln>
          </p:spPr>
        </p:cxnSp>
        <p:cxnSp>
          <p:nvCxnSpPr>
            <p:cNvPr id="1555" name="Google Shape;1555;p31"/>
            <p:cNvCxnSpPr/>
            <p:nvPr/>
          </p:nvCxnSpPr>
          <p:spPr>
            <a:xfrm>
              <a:off x="-6867" y="3993550"/>
              <a:ext cx="273900" cy="407100"/>
            </a:xfrm>
            <a:prstGeom prst="straightConnector1">
              <a:avLst/>
            </a:prstGeom>
            <a:noFill/>
            <a:ln w="9525" cap="flat" cmpd="sng">
              <a:solidFill>
                <a:srgbClr val="595959"/>
              </a:solidFill>
              <a:prstDash val="solid"/>
              <a:round/>
              <a:headEnd type="none" w="med" len="med"/>
              <a:tailEnd type="none" w="med" len="med"/>
            </a:ln>
          </p:spPr>
        </p:cxnSp>
        <p:grpSp>
          <p:nvGrpSpPr>
            <p:cNvPr id="1556" name="Google Shape;1556;p31"/>
            <p:cNvGrpSpPr/>
            <p:nvPr/>
          </p:nvGrpSpPr>
          <p:grpSpPr>
            <a:xfrm flipH="1">
              <a:off x="1278333" y="4513075"/>
              <a:ext cx="581800" cy="582350"/>
              <a:chOff x="8064275" y="887850"/>
              <a:chExt cx="581800" cy="582350"/>
            </a:xfrm>
          </p:grpSpPr>
          <p:sp>
            <p:nvSpPr>
              <p:cNvPr id="1557" name="Google Shape;1557;p3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3" name="Google Shape;1563;p31"/>
            <p:cNvGrpSpPr/>
            <p:nvPr/>
          </p:nvGrpSpPr>
          <p:grpSpPr>
            <a:xfrm flipH="1">
              <a:off x="2747608" y="4340463"/>
              <a:ext cx="292025" cy="292575"/>
              <a:chOff x="7353050" y="316275"/>
              <a:chExt cx="292025" cy="292575"/>
            </a:xfrm>
          </p:grpSpPr>
          <p:sp>
            <p:nvSpPr>
              <p:cNvPr id="1564" name="Google Shape;1564;p3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8" name="Google Shape;1568;p31"/>
            <p:cNvGrpSpPr/>
            <p:nvPr/>
          </p:nvGrpSpPr>
          <p:grpSpPr>
            <a:xfrm flipH="1">
              <a:off x="171308" y="4315025"/>
              <a:ext cx="175000" cy="175000"/>
              <a:chOff x="8792300" y="321275"/>
              <a:chExt cx="175000" cy="175000"/>
            </a:xfrm>
          </p:grpSpPr>
          <p:sp>
            <p:nvSpPr>
              <p:cNvPr id="1569" name="Google Shape;1569;p3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31"/>
            <p:cNvGrpSpPr/>
            <p:nvPr/>
          </p:nvGrpSpPr>
          <p:grpSpPr>
            <a:xfrm>
              <a:off x="3873197" y="4657550"/>
              <a:ext cx="293111" cy="293388"/>
              <a:chOff x="3164039" y="430875"/>
              <a:chExt cx="293111" cy="293388"/>
            </a:xfrm>
          </p:grpSpPr>
          <p:sp>
            <p:nvSpPr>
              <p:cNvPr id="1574" name="Google Shape;1574;p3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0" name="Google Shape;1580;p31"/>
            <p:cNvGrpSpPr/>
            <p:nvPr/>
          </p:nvGrpSpPr>
          <p:grpSpPr>
            <a:xfrm flipH="1">
              <a:off x="242270" y="4142425"/>
              <a:ext cx="175013" cy="27000"/>
              <a:chOff x="5662375" y="212375"/>
              <a:chExt cx="175013" cy="27000"/>
            </a:xfrm>
          </p:grpSpPr>
          <p:sp>
            <p:nvSpPr>
              <p:cNvPr id="1581" name="Google Shape;1581;p3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84" name="Google Shape;1584;p31"/>
            <p:cNvCxnSpPr/>
            <p:nvPr/>
          </p:nvCxnSpPr>
          <p:spPr>
            <a:xfrm rot="10800000">
              <a:off x="5995050" y="226600"/>
              <a:ext cx="1504500" cy="224700"/>
            </a:xfrm>
            <a:prstGeom prst="straightConnector1">
              <a:avLst/>
            </a:prstGeom>
            <a:noFill/>
            <a:ln w="9525" cap="flat" cmpd="sng">
              <a:solidFill>
                <a:srgbClr val="595959"/>
              </a:solidFill>
              <a:prstDash val="solid"/>
              <a:round/>
              <a:headEnd type="none" w="med" len="med"/>
              <a:tailEnd type="none" w="med" len="med"/>
            </a:ln>
          </p:spPr>
        </p:cxnSp>
        <p:cxnSp>
          <p:nvCxnSpPr>
            <p:cNvPr id="1585" name="Google Shape;1585;p31"/>
            <p:cNvCxnSpPr/>
            <p:nvPr/>
          </p:nvCxnSpPr>
          <p:spPr>
            <a:xfrm rot="10800000">
              <a:off x="7512925" y="457850"/>
              <a:ext cx="829500" cy="743400"/>
            </a:xfrm>
            <a:prstGeom prst="straightConnector1">
              <a:avLst/>
            </a:prstGeom>
            <a:noFill/>
            <a:ln w="9525" cap="flat" cmpd="sng">
              <a:solidFill>
                <a:srgbClr val="595959"/>
              </a:solidFill>
              <a:prstDash val="solid"/>
              <a:round/>
              <a:headEnd type="none" w="med" len="med"/>
              <a:tailEnd type="none" w="med" len="med"/>
            </a:ln>
          </p:spPr>
        </p:cxnSp>
        <p:cxnSp>
          <p:nvCxnSpPr>
            <p:cNvPr id="1586" name="Google Shape;1586;p31"/>
            <p:cNvCxnSpPr/>
            <p:nvPr/>
          </p:nvCxnSpPr>
          <p:spPr>
            <a:xfrm flipH="1">
              <a:off x="8348975" y="-6625"/>
              <a:ext cx="796500" cy="1188000"/>
            </a:xfrm>
            <a:prstGeom prst="straightConnector1">
              <a:avLst/>
            </a:prstGeom>
            <a:noFill/>
            <a:ln w="9525" cap="flat" cmpd="sng">
              <a:solidFill>
                <a:srgbClr val="595959"/>
              </a:solidFill>
              <a:prstDash val="solid"/>
              <a:round/>
              <a:headEnd type="none" w="med" len="med"/>
              <a:tailEnd type="none" w="med" len="med"/>
            </a:ln>
          </p:spPr>
        </p:cxnSp>
        <p:grpSp>
          <p:nvGrpSpPr>
            <p:cNvPr id="1587" name="Google Shape;1587;p31"/>
            <p:cNvGrpSpPr/>
            <p:nvPr/>
          </p:nvGrpSpPr>
          <p:grpSpPr>
            <a:xfrm>
              <a:off x="8064275" y="1040250"/>
              <a:ext cx="581800" cy="582350"/>
              <a:chOff x="8064275" y="887850"/>
              <a:chExt cx="581800" cy="582350"/>
            </a:xfrm>
          </p:grpSpPr>
          <p:sp>
            <p:nvSpPr>
              <p:cNvPr id="1588" name="Google Shape;1588;p3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 name="Google Shape;1594;p31"/>
            <p:cNvGrpSpPr/>
            <p:nvPr/>
          </p:nvGrpSpPr>
          <p:grpSpPr>
            <a:xfrm>
              <a:off x="7353050" y="316275"/>
              <a:ext cx="292025" cy="292575"/>
              <a:chOff x="7353050" y="316275"/>
              <a:chExt cx="292025" cy="292575"/>
            </a:xfrm>
          </p:grpSpPr>
          <p:sp>
            <p:nvSpPr>
              <p:cNvPr id="1595" name="Google Shape;1595;p3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9" name="Google Shape;1599;p31"/>
            <p:cNvGrpSpPr/>
            <p:nvPr/>
          </p:nvGrpSpPr>
          <p:grpSpPr>
            <a:xfrm>
              <a:off x="8792300" y="321275"/>
              <a:ext cx="175000" cy="175000"/>
              <a:chOff x="8792300" y="321275"/>
              <a:chExt cx="175000" cy="175000"/>
            </a:xfrm>
          </p:grpSpPr>
          <p:sp>
            <p:nvSpPr>
              <p:cNvPr id="1600" name="Google Shape;1600;p3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4" name="Google Shape;1604;p31"/>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1"/>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1"/>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1"/>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1"/>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1"/>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0" name="Google Shape;1610;p31"/>
            <p:cNvGrpSpPr/>
            <p:nvPr/>
          </p:nvGrpSpPr>
          <p:grpSpPr>
            <a:xfrm>
              <a:off x="8490050" y="170875"/>
              <a:ext cx="175013" cy="27000"/>
              <a:chOff x="5662375" y="212375"/>
              <a:chExt cx="175013" cy="27000"/>
            </a:xfrm>
          </p:grpSpPr>
          <p:sp>
            <p:nvSpPr>
              <p:cNvPr id="1611" name="Google Shape;1611;p3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4" name="Google Shape;1614;p31"/>
            <p:cNvGrpSpPr/>
            <p:nvPr/>
          </p:nvGrpSpPr>
          <p:grpSpPr>
            <a:xfrm>
              <a:off x="8678350" y="1658000"/>
              <a:ext cx="175013" cy="27000"/>
              <a:chOff x="5662375" y="212375"/>
              <a:chExt cx="175013" cy="27000"/>
            </a:xfrm>
          </p:grpSpPr>
          <p:sp>
            <p:nvSpPr>
              <p:cNvPr id="1615" name="Google Shape;1615;p3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18" name="Google Shape;1618;p31"/>
          <p:cNvSpPr txBox="1">
            <a:spLocks noGrp="1"/>
          </p:cNvSpPr>
          <p:nvPr>
            <p:ph type="subTitle" idx="1"/>
          </p:nvPr>
        </p:nvSpPr>
        <p:spPr>
          <a:xfrm>
            <a:off x="3639300" y="2596896"/>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wo columns 1">
  <p:cSld name="CUSTOM_23">
    <p:spTree>
      <p:nvGrpSpPr>
        <p:cNvPr id="1" name="Shape 1619"/>
        <p:cNvGrpSpPr/>
        <p:nvPr/>
      </p:nvGrpSpPr>
      <p:grpSpPr>
        <a:xfrm>
          <a:off x="0" y="0"/>
          <a:ext cx="0" cy="0"/>
          <a:chOff x="0" y="0"/>
          <a:chExt cx="0" cy="0"/>
        </a:xfrm>
      </p:grpSpPr>
      <p:sp>
        <p:nvSpPr>
          <p:cNvPr id="1620" name="Google Shape;1620;p32"/>
          <p:cNvSpPr txBox="1">
            <a:spLocks noGrp="1"/>
          </p:cNvSpPr>
          <p:nvPr>
            <p:ph type="body" idx="1"/>
          </p:nvPr>
        </p:nvSpPr>
        <p:spPr>
          <a:xfrm>
            <a:off x="1881350" y="1246850"/>
            <a:ext cx="2133300" cy="35244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marL="914400" lvl="1"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marL="1371600" lvl="2"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marL="1828800" lvl="3"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marL="2286000" lvl="4"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marL="2743200" lvl="5"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marL="3200400" lvl="6"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marL="3657600" lvl="7"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marL="4114800" lvl="8"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a:endParaRPr/>
          </a:p>
        </p:txBody>
      </p:sp>
      <p:sp>
        <p:nvSpPr>
          <p:cNvPr id="1621" name="Google Shape;1621;p32"/>
          <p:cNvSpPr txBox="1">
            <a:spLocks noGrp="1"/>
          </p:cNvSpPr>
          <p:nvPr>
            <p:ph type="body" idx="2"/>
          </p:nvPr>
        </p:nvSpPr>
        <p:spPr>
          <a:xfrm>
            <a:off x="4220325" y="1246850"/>
            <a:ext cx="3099900" cy="35244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marL="914400" lvl="1"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marL="1371600" lvl="2"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marL="1828800" lvl="3"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marL="2286000" lvl="4"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marL="2743200" lvl="5"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marL="3200400" lvl="6"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marL="3657600" lvl="7"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marL="4114800" lvl="8"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a:endParaRPr/>
          </a:p>
        </p:txBody>
      </p:sp>
      <p:sp>
        <p:nvSpPr>
          <p:cNvPr id="1622" name="Google Shape;1622;p32"/>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623" name="Google Shape;1623;p32"/>
          <p:cNvGrpSpPr/>
          <p:nvPr/>
        </p:nvGrpSpPr>
        <p:grpSpPr>
          <a:xfrm>
            <a:off x="432850" y="0"/>
            <a:ext cx="8278300" cy="5165700"/>
            <a:chOff x="432850" y="0"/>
            <a:chExt cx="8278300" cy="5165700"/>
          </a:xfrm>
        </p:grpSpPr>
        <p:cxnSp>
          <p:nvCxnSpPr>
            <p:cNvPr id="1624" name="Google Shape;1624;p32"/>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625" name="Google Shape;1625;p32"/>
            <p:cNvGrpSpPr/>
            <p:nvPr/>
          </p:nvGrpSpPr>
          <p:grpSpPr>
            <a:xfrm>
              <a:off x="8129350" y="4292175"/>
              <a:ext cx="581800" cy="582350"/>
              <a:chOff x="8064275" y="887850"/>
              <a:chExt cx="581800" cy="582350"/>
            </a:xfrm>
          </p:grpSpPr>
          <p:sp>
            <p:nvSpPr>
              <p:cNvPr id="1626" name="Google Shape;1626;p3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2" name="Google Shape;1632;p32"/>
            <p:cNvGrpSpPr/>
            <p:nvPr/>
          </p:nvGrpSpPr>
          <p:grpSpPr>
            <a:xfrm>
              <a:off x="8274238" y="3720600"/>
              <a:ext cx="292025" cy="292575"/>
              <a:chOff x="7353050" y="316275"/>
              <a:chExt cx="292025" cy="292575"/>
            </a:xfrm>
          </p:grpSpPr>
          <p:sp>
            <p:nvSpPr>
              <p:cNvPr id="1633" name="Google Shape;1633;p3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7" name="Google Shape;1637;p32"/>
            <p:cNvGrpSpPr/>
            <p:nvPr/>
          </p:nvGrpSpPr>
          <p:grpSpPr>
            <a:xfrm>
              <a:off x="8332763" y="3212475"/>
              <a:ext cx="175000" cy="175000"/>
              <a:chOff x="8792300" y="321275"/>
              <a:chExt cx="175000" cy="175000"/>
            </a:xfrm>
          </p:grpSpPr>
          <p:sp>
            <p:nvSpPr>
              <p:cNvPr id="1638" name="Google Shape;1638;p3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42" name="Google Shape;1642;p32"/>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643" name="Google Shape;1643;p32"/>
            <p:cNvGrpSpPr/>
            <p:nvPr/>
          </p:nvGrpSpPr>
          <p:grpSpPr>
            <a:xfrm rot="10800000">
              <a:off x="432850" y="291788"/>
              <a:ext cx="581800" cy="582350"/>
              <a:chOff x="8064275" y="887850"/>
              <a:chExt cx="581800" cy="582350"/>
            </a:xfrm>
          </p:grpSpPr>
          <p:sp>
            <p:nvSpPr>
              <p:cNvPr id="1644" name="Google Shape;1644;p3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32"/>
            <p:cNvGrpSpPr/>
            <p:nvPr/>
          </p:nvGrpSpPr>
          <p:grpSpPr>
            <a:xfrm rot="10800000">
              <a:off x="577738" y="1153138"/>
              <a:ext cx="292025" cy="292575"/>
              <a:chOff x="7353050" y="316275"/>
              <a:chExt cx="292025" cy="292575"/>
            </a:xfrm>
          </p:grpSpPr>
          <p:sp>
            <p:nvSpPr>
              <p:cNvPr id="1651" name="Google Shape;1651;p3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32"/>
            <p:cNvGrpSpPr/>
            <p:nvPr/>
          </p:nvGrpSpPr>
          <p:grpSpPr>
            <a:xfrm rot="10800000">
              <a:off x="636238" y="1778838"/>
              <a:ext cx="175000" cy="175000"/>
              <a:chOff x="8792300" y="321275"/>
              <a:chExt cx="175000" cy="175000"/>
            </a:xfrm>
          </p:grpSpPr>
          <p:sp>
            <p:nvSpPr>
              <p:cNvPr id="1656" name="Google Shape;1656;p3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0" name="Google Shape;1660;p32"/>
            <p:cNvGrpSpPr/>
            <p:nvPr/>
          </p:nvGrpSpPr>
          <p:grpSpPr>
            <a:xfrm>
              <a:off x="432850" y="2003163"/>
              <a:ext cx="175013" cy="27000"/>
              <a:chOff x="5662375" y="212375"/>
              <a:chExt cx="175013" cy="27000"/>
            </a:xfrm>
          </p:grpSpPr>
          <p:sp>
            <p:nvSpPr>
              <p:cNvPr id="1661" name="Google Shape;1661;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4" name="Google Shape;1664;p32"/>
            <p:cNvGrpSpPr/>
            <p:nvPr/>
          </p:nvGrpSpPr>
          <p:grpSpPr>
            <a:xfrm>
              <a:off x="788100" y="208488"/>
              <a:ext cx="175013" cy="27000"/>
              <a:chOff x="5662375" y="212375"/>
              <a:chExt cx="175013" cy="27000"/>
            </a:xfrm>
          </p:grpSpPr>
          <p:sp>
            <p:nvSpPr>
              <p:cNvPr id="1665" name="Google Shape;1665;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8" name="Google Shape;1668;p32"/>
            <p:cNvGrpSpPr/>
            <p:nvPr/>
          </p:nvGrpSpPr>
          <p:grpSpPr>
            <a:xfrm>
              <a:off x="8129350" y="4988725"/>
              <a:ext cx="175013" cy="27000"/>
              <a:chOff x="5662375" y="212375"/>
              <a:chExt cx="175013" cy="27000"/>
            </a:xfrm>
          </p:grpSpPr>
          <p:sp>
            <p:nvSpPr>
              <p:cNvPr id="1669" name="Google Shape;1669;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2" name="Google Shape;1672;p32"/>
            <p:cNvGrpSpPr/>
            <p:nvPr/>
          </p:nvGrpSpPr>
          <p:grpSpPr>
            <a:xfrm>
              <a:off x="8497550" y="3429425"/>
              <a:ext cx="175013" cy="27000"/>
              <a:chOff x="5662375" y="212375"/>
              <a:chExt cx="175013" cy="27000"/>
            </a:xfrm>
          </p:grpSpPr>
          <p:sp>
            <p:nvSpPr>
              <p:cNvPr id="1673" name="Google Shape;1673;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76" name="Google Shape;1676;p32"/>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677" name="Google Shape;1677;p32"/>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678" name="Google Shape;1678;p32"/>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2"/>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2"/>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2"/>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84"/>
        <p:cNvGrpSpPr/>
        <p:nvPr/>
      </p:nvGrpSpPr>
      <p:grpSpPr>
        <a:xfrm>
          <a:off x="0" y="0"/>
          <a:ext cx="0" cy="0"/>
          <a:chOff x="0" y="0"/>
          <a:chExt cx="0" cy="0"/>
        </a:xfrm>
      </p:grpSpPr>
      <p:sp>
        <p:nvSpPr>
          <p:cNvPr id="1685" name="Google Shape;1685;p34"/>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1686" name="Google Shape;1686;p34"/>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1687" name="Google Shape;1687;p34"/>
          <p:cNvCxnSpPr/>
          <p:nvPr/>
        </p:nvCxnSpPr>
        <p:spPr>
          <a:xfrm flipH="1">
            <a:off x="5827050" y="451300"/>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1688" name="Google Shape;1688;p34"/>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1689" name="Google Shape;1689;p34"/>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1690" name="Google Shape;1690;p34"/>
          <p:cNvGrpSpPr/>
          <p:nvPr/>
        </p:nvGrpSpPr>
        <p:grpSpPr>
          <a:xfrm>
            <a:off x="8064275" y="887850"/>
            <a:ext cx="581800" cy="582350"/>
            <a:chOff x="8064275" y="887850"/>
            <a:chExt cx="581800" cy="582350"/>
          </a:xfrm>
        </p:grpSpPr>
        <p:sp>
          <p:nvSpPr>
            <p:cNvPr id="1691" name="Google Shape;1691;p3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7" name="Google Shape;1697;p34"/>
          <p:cNvGrpSpPr/>
          <p:nvPr/>
        </p:nvGrpSpPr>
        <p:grpSpPr>
          <a:xfrm>
            <a:off x="7353050" y="316275"/>
            <a:ext cx="292025" cy="292575"/>
            <a:chOff x="7353050" y="316275"/>
            <a:chExt cx="292025" cy="292575"/>
          </a:xfrm>
        </p:grpSpPr>
        <p:sp>
          <p:nvSpPr>
            <p:cNvPr id="1698" name="Google Shape;1698;p3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2" name="Google Shape;1702;p34"/>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4"/>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4"/>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4"/>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4"/>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4"/>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8" name="Google Shape;1708;p34"/>
          <p:cNvGrpSpPr/>
          <p:nvPr/>
        </p:nvGrpSpPr>
        <p:grpSpPr>
          <a:xfrm>
            <a:off x="5443350" y="289275"/>
            <a:ext cx="175013" cy="27000"/>
            <a:chOff x="5662375" y="212375"/>
            <a:chExt cx="175013" cy="27000"/>
          </a:xfrm>
        </p:grpSpPr>
        <p:sp>
          <p:nvSpPr>
            <p:cNvPr id="1709" name="Google Shape;1709;p3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2" name="Google Shape;1712;p34"/>
          <p:cNvGrpSpPr/>
          <p:nvPr/>
        </p:nvGrpSpPr>
        <p:grpSpPr>
          <a:xfrm>
            <a:off x="8490050" y="170875"/>
            <a:ext cx="175013" cy="27000"/>
            <a:chOff x="5662375" y="212375"/>
            <a:chExt cx="175013" cy="27000"/>
          </a:xfrm>
        </p:grpSpPr>
        <p:sp>
          <p:nvSpPr>
            <p:cNvPr id="1713" name="Google Shape;1713;p3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34"/>
          <p:cNvGrpSpPr/>
          <p:nvPr/>
        </p:nvGrpSpPr>
        <p:grpSpPr>
          <a:xfrm>
            <a:off x="8068750" y="1581800"/>
            <a:ext cx="175013" cy="27000"/>
            <a:chOff x="5662375" y="212375"/>
            <a:chExt cx="175013" cy="27000"/>
          </a:xfrm>
        </p:grpSpPr>
        <p:sp>
          <p:nvSpPr>
            <p:cNvPr id="1717" name="Google Shape;1717;p3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20"/>
        <p:cNvGrpSpPr/>
        <p:nvPr/>
      </p:nvGrpSpPr>
      <p:grpSpPr>
        <a:xfrm>
          <a:off x="0" y="0"/>
          <a:ext cx="0" cy="0"/>
          <a:chOff x="0" y="0"/>
          <a:chExt cx="0" cy="0"/>
        </a:xfrm>
      </p:grpSpPr>
      <p:grpSp>
        <p:nvGrpSpPr>
          <p:cNvPr id="1721" name="Google Shape;1721;p35"/>
          <p:cNvGrpSpPr/>
          <p:nvPr/>
        </p:nvGrpSpPr>
        <p:grpSpPr>
          <a:xfrm>
            <a:off x="2132649" y="713253"/>
            <a:ext cx="4878702" cy="3717004"/>
            <a:chOff x="399425" y="238125"/>
            <a:chExt cx="6810025" cy="5187000"/>
          </a:xfrm>
        </p:grpSpPr>
        <p:sp>
          <p:nvSpPr>
            <p:cNvPr id="1722" name="Google Shape;1722;p35"/>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5"/>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4" name="Google Shape;1724;p35"/>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25" name="Google Shape;1725;p35"/>
          <p:cNvSpPr txBox="1">
            <a:spLocks noGrp="1"/>
          </p:cNvSpPr>
          <p:nvPr>
            <p:ph type="title" idx="2" hasCustomPrompt="1"/>
          </p:nvPr>
        </p:nvSpPr>
        <p:spPr>
          <a:xfrm>
            <a:off x="2971800" y="1161288"/>
            <a:ext cx="2967600" cy="106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726" name="Google Shape;1726;p35"/>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1727" name="Google Shape;1727;p35"/>
          <p:cNvGrpSpPr/>
          <p:nvPr/>
        </p:nvGrpSpPr>
        <p:grpSpPr>
          <a:xfrm>
            <a:off x="432850" y="0"/>
            <a:ext cx="8278300" cy="5165700"/>
            <a:chOff x="432850" y="0"/>
            <a:chExt cx="8278300" cy="5165700"/>
          </a:xfrm>
        </p:grpSpPr>
        <p:cxnSp>
          <p:nvCxnSpPr>
            <p:cNvPr id="1728" name="Google Shape;1728;p35"/>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729" name="Google Shape;1729;p35"/>
            <p:cNvGrpSpPr/>
            <p:nvPr/>
          </p:nvGrpSpPr>
          <p:grpSpPr>
            <a:xfrm>
              <a:off x="8129350" y="4292175"/>
              <a:ext cx="581800" cy="582350"/>
              <a:chOff x="8064275" y="887850"/>
              <a:chExt cx="581800" cy="582350"/>
            </a:xfrm>
          </p:grpSpPr>
          <p:sp>
            <p:nvSpPr>
              <p:cNvPr id="1730" name="Google Shape;1730;p3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6" name="Google Shape;1736;p35"/>
            <p:cNvGrpSpPr/>
            <p:nvPr/>
          </p:nvGrpSpPr>
          <p:grpSpPr>
            <a:xfrm>
              <a:off x="8274238" y="3720600"/>
              <a:ext cx="292025" cy="292575"/>
              <a:chOff x="7353050" y="316275"/>
              <a:chExt cx="292025" cy="292575"/>
            </a:xfrm>
          </p:grpSpPr>
          <p:sp>
            <p:nvSpPr>
              <p:cNvPr id="1737" name="Google Shape;1737;p3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1" name="Google Shape;1741;p35"/>
            <p:cNvGrpSpPr/>
            <p:nvPr/>
          </p:nvGrpSpPr>
          <p:grpSpPr>
            <a:xfrm>
              <a:off x="8332763" y="3212475"/>
              <a:ext cx="175000" cy="175000"/>
              <a:chOff x="8792300" y="321275"/>
              <a:chExt cx="175000" cy="175000"/>
            </a:xfrm>
          </p:grpSpPr>
          <p:sp>
            <p:nvSpPr>
              <p:cNvPr id="1742" name="Google Shape;1742;p3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46" name="Google Shape;1746;p35"/>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747" name="Google Shape;1747;p35"/>
            <p:cNvGrpSpPr/>
            <p:nvPr/>
          </p:nvGrpSpPr>
          <p:grpSpPr>
            <a:xfrm rot="10800000">
              <a:off x="432850" y="291788"/>
              <a:ext cx="581800" cy="582350"/>
              <a:chOff x="8064275" y="887850"/>
              <a:chExt cx="581800" cy="582350"/>
            </a:xfrm>
          </p:grpSpPr>
          <p:sp>
            <p:nvSpPr>
              <p:cNvPr id="1748" name="Google Shape;1748;p3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4" name="Google Shape;1754;p35"/>
            <p:cNvGrpSpPr/>
            <p:nvPr/>
          </p:nvGrpSpPr>
          <p:grpSpPr>
            <a:xfrm rot="10800000">
              <a:off x="577738" y="1153138"/>
              <a:ext cx="292025" cy="292575"/>
              <a:chOff x="7353050" y="316275"/>
              <a:chExt cx="292025" cy="292575"/>
            </a:xfrm>
          </p:grpSpPr>
          <p:sp>
            <p:nvSpPr>
              <p:cNvPr id="1755" name="Google Shape;1755;p3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9" name="Google Shape;1759;p35"/>
            <p:cNvGrpSpPr/>
            <p:nvPr/>
          </p:nvGrpSpPr>
          <p:grpSpPr>
            <a:xfrm rot="10800000">
              <a:off x="636238" y="1778838"/>
              <a:ext cx="175000" cy="175000"/>
              <a:chOff x="8792300" y="321275"/>
              <a:chExt cx="175000" cy="175000"/>
            </a:xfrm>
          </p:grpSpPr>
          <p:sp>
            <p:nvSpPr>
              <p:cNvPr id="1760" name="Google Shape;1760;p3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4" name="Google Shape;1764;p35"/>
            <p:cNvGrpSpPr/>
            <p:nvPr/>
          </p:nvGrpSpPr>
          <p:grpSpPr>
            <a:xfrm>
              <a:off x="432850" y="2003163"/>
              <a:ext cx="175013" cy="27000"/>
              <a:chOff x="5662375" y="212375"/>
              <a:chExt cx="175013" cy="27000"/>
            </a:xfrm>
          </p:grpSpPr>
          <p:sp>
            <p:nvSpPr>
              <p:cNvPr id="1765" name="Google Shape;1765;p3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8" name="Google Shape;1768;p35"/>
            <p:cNvGrpSpPr/>
            <p:nvPr/>
          </p:nvGrpSpPr>
          <p:grpSpPr>
            <a:xfrm>
              <a:off x="788100" y="208488"/>
              <a:ext cx="175013" cy="27000"/>
              <a:chOff x="5662375" y="212375"/>
              <a:chExt cx="175013" cy="27000"/>
            </a:xfrm>
          </p:grpSpPr>
          <p:sp>
            <p:nvSpPr>
              <p:cNvPr id="1769" name="Google Shape;1769;p3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2" name="Google Shape;1772;p35"/>
            <p:cNvGrpSpPr/>
            <p:nvPr/>
          </p:nvGrpSpPr>
          <p:grpSpPr>
            <a:xfrm>
              <a:off x="8129350" y="4988725"/>
              <a:ext cx="175013" cy="27000"/>
              <a:chOff x="5662375" y="212375"/>
              <a:chExt cx="175013" cy="27000"/>
            </a:xfrm>
          </p:grpSpPr>
          <p:sp>
            <p:nvSpPr>
              <p:cNvPr id="1773" name="Google Shape;1773;p3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6" name="Google Shape;1776;p35"/>
            <p:cNvGrpSpPr/>
            <p:nvPr/>
          </p:nvGrpSpPr>
          <p:grpSpPr>
            <a:xfrm>
              <a:off x="8497550" y="3429425"/>
              <a:ext cx="175013" cy="27000"/>
              <a:chOff x="5662375" y="212375"/>
              <a:chExt cx="175013" cy="27000"/>
            </a:xfrm>
          </p:grpSpPr>
          <p:sp>
            <p:nvSpPr>
              <p:cNvPr id="1777" name="Google Shape;1777;p3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80" name="Google Shape;1780;p35"/>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781" name="Google Shape;1781;p35"/>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782" name="Google Shape;1782;p35"/>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5"/>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5"/>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5"/>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86"/>
        <p:cNvGrpSpPr/>
        <p:nvPr/>
      </p:nvGrpSpPr>
      <p:grpSpPr>
        <a:xfrm>
          <a:off x="0" y="0"/>
          <a:ext cx="0" cy="0"/>
          <a:chOff x="0" y="0"/>
          <a:chExt cx="0" cy="0"/>
        </a:xfrm>
      </p:grpSpPr>
      <p:sp>
        <p:nvSpPr>
          <p:cNvPr id="1787" name="Google Shape;1787;p36"/>
          <p:cNvSpPr txBox="1">
            <a:spLocks noGrp="1"/>
          </p:cNvSpPr>
          <p:nvPr>
            <p:ph type="subTitle" idx="1"/>
          </p:nvPr>
        </p:nvSpPr>
        <p:spPr>
          <a:xfrm>
            <a:off x="2167128" y="3054096"/>
            <a:ext cx="4809600" cy="1134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grpSp>
        <p:nvGrpSpPr>
          <p:cNvPr id="1788" name="Google Shape;1788;p36"/>
          <p:cNvGrpSpPr/>
          <p:nvPr/>
        </p:nvGrpSpPr>
        <p:grpSpPr>
          <a:xfrm>
            <a:off x="4484494" y="4433000"/>
            <a:ext cx="175013" cy="27000"/>
            <a:chOff x="5662375" y="212375"/>
            <a:chExt cx="175013" cy="27000"/>
          </a:xfrm>
        </p:grpSpPr>
        <p:sp>
          <p:nvSpPr>
            <p:cNvPr id="1789" name="Google Shape;1789;p3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2" name="Google Shape;1792;p36"/>
          <p:cNvSpPr txBox="1">
            <a:spLocks noGrp="1"/>
          </p:cNvSpPr>
          <p:nvPr>
            <p:ph type="title"/>
          </p:nvPr>
        </p:nvSpPr>
        <p:spPr>
          <a:xfrm>
            <a:off x="2167128" y="2478024"/>
            <a:ext cx="48096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793" name="Google Shape;1793;p36"/>
          <p:cNvGrpSpPr/>
          <p:nvPr/>
        </p:nvGrpSpPr>
        <p:grpSpPr>
          <a:xfrm>
            <a:off x="432850" y="0"/>
            <a:ext cx="8278300" cy="5165700"/>
            <a:chOff x="432850" y="0"/>
            <a:chExt cx="8278300" cy="5165700"/>
          </a:xfrm>
        </p:grpSpPr>
        <p:cxnSp>
          <p:nvCxnSpPr>
            <p:cNvPr id="1794" name="Google Shape;1794;p36"/>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795" name="Google Shape;1795;p36"/>
            <p:cNvGrpSpPr/>
            <p:nvPr/>
          </p:nvGrpSpPr>
          <p:grpSpPr>
            <a:xfrm>
              <a:off x="8129350" y="4292175"/>
              <a:ext cx="581800" cy="582350"/>
              <a:chOff x="8064275" y="887850"/>
              <a:chExt cx="581800" cy="582350"/>
            </a:xfrm>
          </p:grpSpPr>
          <p:sp>
            <p:nvSpPr>
              <p:cNvPr id="1796" name="Google Shape;1796;p3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2" name="Google Shape;1802;p36"/>
            <p:cNvGrpSpPr/>
            <p:nvPr/>
          </p:nvGrpSpPr>
          <p:grpSpPr>
            <a:xfrm>
              <a:off x="8274238" y="3720600"/>
              <a:ext cx="292025" cy="292575"/>
              <a:chOff x="7353050" y="316275"/>
              <a:chExt cx="292025" cy="292575"/>
            </a:xfrm>
          </p:grpSpPr>
          <p:sp>
            <p:nvSpPr>
              <p:cNvPr id="1803" name="Google Shape;1803;p3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7" name="Google Shape;1807;p36"/>
            <p:cNvGrpSpPr/>
            <p:nvPr/>
          </p:nvGrpSpPr>
          <p:grpSpPr>
            <a:xfrm>
              <a:off x="8332763" y="3212475"/>
              <a:ext cx="175000" cy="175000"/>
              <a:chOff x="8792300" y="321275"/>
              <a:chExt cx="175000" cy="175000"/>
            </a:xfrm>
          </p:grpSpPr>
          <p:sp>
            <p:nvSpPr>
              <p:cNvPr id="1808" name="Google Shape;1808;p3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812" name="Google Shape;1812;p36"/>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813" name="Google Shape;1813;p36"/>
            <p:cNvGrpSpPr/>
            <p:nvPr/>
          </p:nvGrpSpPr>
          <p:grpSpPr>
            <a:xfrm rot="10800000">
              <a:off x="432850" y="291788"/>
              <a:ext cx="581800" cy="582350"/>
              <a:chOff x="8064275" y="887850"/>
              <a:chExt cx="581800" cy="582350"/>
            </a:xfrm>
          </p:grpSpPr>
          <p:sp>
            <p:nvSpPr>
              <p:cNvPr id="1814" name="Google Shape;1814;p3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0" name="Google Shape;1820;p36"/>
            <p:cNvGrpSpPr/>
            <p:nvPr/>
          </p:nvGrpSpPr>
          <p:grpSpPr>
            <a:xfrm rot="10800000">
              <a:off x="577738" y="1153138"/>
              <a:ext cx="292025" cy="292575"/>
              <a:chOff x="7353050" y="316275"/>
              <a:chExt cx="292025" cy="292575"/>
            </a:xfrm>
          </p:grpSpPr>
          <p:sp>
            <p:nvSpPr>
              <p:cNvPr id="1821" name="Google Shape;1821;p3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5" name="Google Shape;1825;p36"/>
            <p:cNvGrpSpPr/>
            <p:nvPr/>
          </p:nvGrpSpPr>
          <p:grpSpPr>
            <a:xfrm rot="10800000">
              <a:off x="636238" y="1778838"/>
              <a:ext cx="175000" cy="175000"/>
              <a:chOff x="8792300" y="321275"/>
              <a:chExt cx="175000" cy="175000"/>
            </a:xfrm>
          </p:grpSpPr>
          <p:sp>
            <p:nvSpPr>
              <p:cNvPr id="1826" name="Google Shape;1826;p3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0" name="Google Shape;1830;p36"/>
            <p:cNvGrpSpPr/>
            <p:nvPr/>
          </p:nvGrpSpPr>
          <p:grpSpPr>
            <a:xfrm>
              <a:off x="432850" y="2003163"/>
              <a:ext cx="175013" cy="27000"/>
              <a:chOff x="5662375" y="212375"/>
              <a:chExt cx="175013" cy="27000"/>
            </a:xfrm>
          </p:grpSpPr>
          <p:sp>
            <p:nvSpPr>
              <p:cNvPr id="1831" name="Google Shape;1831;p3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4" name="Google Shape;1834;p36"/>
            <p:cNvGrpSpPr/>
            <p:nvPr/>
          </p:nvGrpSpPr>
          <p:grpSpPr>
            <a:xfrm>
              <a:off x="788100" y="208488"/>
              <a:ext cx="175013" cy="27000"/>
              <a:chOff x="5662375" y="212375"/>
              <a:chExt cx="175013" cy="27000"/>
            </a:xfrm>
          </p:grpSpPr>
          <p:sp>
            <p:nvSpPr>
              <p:cNvPr id="1835" name="Google Shape;1835;p3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8" name="Google Shape;1838;p36"/>
            <p:cNvGrpSpPr/>
            <p:nvPr/>
          </p:nvGrpSpPr>
          <p:grpSpPr>
            <a:xfrm>
              <a:off x="8129350" y="4988725"/>
              <a:ext cx="175013" cy="27000"/>
              <a:chOff x="5662375" y="212375"/>
              <a:chExt cx="175013" cy="27000"/>
            </a:xfrm>
          </p:grpSpPr>
          <p:sp>
            <p:nvSpPr>
              <p:cNvPr id="1839" name="Google Shape;1839;p3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2" name="Google Shape;1842;p36"/>
            <p:cNvGrpSpPr/>
            <p:nvPr/>
          </p:nvGrpSpPr>
          <p:grpSpPr>
            <a:xfrm>
              <a:off x="8497550" y="3429425"/>
              <a:ext cx="175013" cy="27000"/>
              <a:chOff x="5662375" y="212375"/>
              <a:chExt cx="175013" cy="27000"/>
            </a:xfrm>
          </p:grpSpPr>
          <p:sp>
            <p:nvSpPr>
              <p:cNvPr id="1843" name="Google Shape;1843;p3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846" name="Google Shape;1846;p36"/>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847" name="Google Shape;1847;p36"/>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848" name="Google Shape;1848;p36"/>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6"/>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6"/>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6"/>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52"/>
        <p:cNvGrpSpPr/>
        <p:nvPr/>
      </p:nvGrpSpPr>
      <p:grpSpPr>
        <a:xfrm>
          <a:off x="0" y="0"/>
          <a:ext cx="0" cy="0"/>
          <a:chOff x="0" y="0"/>
          <a:chExt cx="0" cy="0"/>
        </a:xfrm>
      </p:grpSpPr>
      <p:sp>
        <p:nvSpPr>
          <p:cNvPr id="1853" name="Google Shape;1853;p37"/>
          <p:cNvSpPr txBox="1">
            <a:spLocks noGrp="1"/>
          </p:cNvSpPr>
          <p:nvPr>
            <p:ph type="title"/>
          </p:nvPr>
        </p:nvSpPr>
        <p:spPr>
          <a:xfrm>
            <a:off x="1807671" y="338325"/>
            <a:ext cx="5528700" cy="61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854" name="Google Shape;1854;p37"/>
          <p:cNvSpPr txBox="1">
            <a:spLocks noGrp="1"/>
          </p:cNvSpPr>
          <p:nvPr>
            <p:ph type="subTitle" idx="1"/>
          </p:nvPr>
        </p:nvSpPr>
        <p:spPr>
          <a:xfrm>
            <a:off x="4956048" y="2532888"/>
            <a:ext cx="2084700" cy="136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855" name="Google Shape;1855;p37"/>
          <p:cNvSpPr txBox="1">
            <a:spLocks noGrp="1"/>
          </p:cNvSpPr>
          <p:nvPr>
            <p:ph type="subTitle" idx="2"/>
          </p:nvPr>
        </p:nvSpPr>
        <p:spPr>
          <a:xfrm>
            <a:off x="2093976" y="2532888"/>
            <a:ext cx="2084700" cy="136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856" name="Google Shape;1856;p37"/>
          <p:cNvSpPr txBox="1">
            <a:spLocks noGrp="1"/>
          </p:cNvSpPr>
          <p:nvPr>
            <p:ph type="subTitle" idx="3"/>
          </p:nvPr>
        </p:nvSpPr>
        <p:spPr>
          <a:xfrm>
            <a:off x="4956048" y="2221992"/>
            <a:ext cx="2084700" cy="283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defRPr>
            </a:lvl2pPr>
            <a:lvl3pPr lvl="2" algn="ctr" rtl="0">
              <a:spcBef>
                <a:spcPts val="0"/>
              </a:spcBef>
              <a:spcAft>
                <a:spcPts val="0"/>
              </a:spcAft>
              <a:buNone/>
              <a:defRPr sz="1600">
                <a:solidFill>
                  <a:schemeClr val="accent1"/>
                </a:solidFill>
              </a:defRPr>
            </a:lvl3pPr>
            <a:lvl4pPr lvl="3" algn="ctr" rtl="0">
              <a:spcBef>
                <a:spcPts val="0"/>
              </a:spcBef>
              <a:spcAft>
                <a:spcPts val="0"/>
              </a:spcAft>
              <a:buNone/>
              <a:defRPr sz="1600">
                <a:solidFill>
                  <a:schemeClr val="accent1"/>
                </a:solidFill>
              </a:defRPr>
            </a:lvl4pPr>
            <a:lvl5pPr lvl="4" algn="ctr" rtl="0">
              <a:spcBef>
                <a:spcPts val="0"/>
              </a:spcBef>
              <a:spcAft>
                <a:spcPts val="0"/>
              </a:spcAft>
              <a:buNone/>
              <a:defRPr sz="1600">
                <a:solidFill>
                  <a:schemeClr val="accent1"/>
                </a:solidFill>
              </a:defRPr>
            </a:lvl5pPr>
            <a:lvl6pPr lvl="5" algn="ctr" rtl="0">
              <a:spcBef>
                <a:spcPts val="0"/>
              </a:spcBef>
              <a:spcAft>
                <a:spcPts val="0"/>
              </a:spcAft>
              <a:buNone/>
              <a:defRPr sz="1600">
                <a:solidFill>
                  <a:schemeClr val="accent1"/>
                </a:solidFill>
              </a:defRPr>
            </a:lvl6pPr>
            <a:lvl7pPr lvl="6" algn="ctr" rtl="0">
              <a:spcBef>
                <a:spcPts val="0"/>
              </a:spcBef>
              <a:spcAft>
                <a:spcPts val="0"/>
              </a:spcAft>
              <a:buNone/>
              <a:defRPr sz="1600">
                <a:solidFill>
                  <a:schemeClr val="accent1"/>
                </a:solidFill>
              </a:defRPr>
            </a:lvl7pPr>
            <a:lvl8pPr lvl="7" algn="ctr" rtl="0">
              <a:spcBef>
                <a:spcPts val="0"/>
              </a:spcBef>
              <a:spcAft>
                <a:spcPts val="0"/>
              </a:spcAft>
              <a:buNone/>
              <a:defRPr sz="1600">
                <a:solidFill>
                  <a:schemeClr val="accent1"/>
                </a:solidFill>
              </a:defRPr>
            </a:lvl8pPr>
            <a:lvl9pPr lvl="8" algn="ctr" rtl="0">
              <a:spcBef>
                <a:spcPts val="0"/>
              </a:spcBef>
              <a:spcAft>
                <a:spcPts val="0"/>
              </a:spcAft>
              <a:buNone/>
              <a:defRPr sz="1600">
                <a:solidFill>
                  <a:schemeClr val="accent1"/>
                </a:solidFill>
              </a:defRPr>
            </a:lvl9pPr>
          </a:lstStyle>
          <a:p>
            <a:endParaRPr/>
          </a:p>
        </p:txBody>
      </p:sp>
      <p:sp>
        <p:nvSpPr>
          <p:cNvPr id="1857" name="Google Shape;1857;p37"/>
          <p:cNvSpPr txBox="1">
            <a:spLocks noGrp="1"/>
          </p:cNvSpPr>
          <p:nvPr>
            <p:ph type="subTitle" idx="4"/>
          </p:nvPr>
        </p:nvSpPr>
        <p:spPr>
          <a:xfrm>
            <a:off x="2093976" y="2203704"/>
            <a:ext cx="2084700" cy="3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defRPr>
            </a:lvl2pPr>
            <a:lvl3pPr lvl="2" algn="ctr" rtl="0">
              <a:spcBef>
                <a:spcPts val="0"/>
              </a:spcBef>
              <a:spcAft>
                <a:spcPts val="0"/>
              </a:spcAft>
              <a:buNone/>
              <a:defRPr sz="1600">
                <a:solidFill>
                  <a:schemeClr val="accent1"/>
                </a:solidFill>
              </a:defRPr>
            </a:lvl3pPr>
            <a:lvl4pPr lvl="3" algn="ctr" rtl="0">
              <a:spcBef>
                <a:spcPts val="0"/>
              </a:spcBef>
              <a:spcAft>
                <a:spcPts val="0"/>
              </a:spcAft>
              <a:buNone/>
              <a:defRPr sz="1600">
                <a:solidFill>
                  <a:schemeClr val="accent1"/>
                </a:solidFill>
              </a:defRPr>
            </a:lvl4pPr>
            <a:lvl5pPr lvl="4" algn="ctr" rtl="0">
              <a:spcBef>
                <a:spcPts val="0"/>
              </a:spcBef>
              <a:spcAft>
                <a:spcPts val="0"/>
              </a:spcAft>
              <a:buNone/>
              <a:defRPr sz="1600">
                <a:solidFill>
                  <a:schemeClr val="accent1"/>
                </a:solidFill>
              </a:defRPr>
            </a:lvl5pPr>
            <a:lvl6pPr lvl="5" algn="ctr" rtl="0">
              <a:spcBef>
                <a:spcPts val="0"/>
              </a:spcBef>
              <a:spcAft>
                <a:spcPts val="0"/>
              </a:spcAft>
              <a:buNone/>
              <a:defRPr sz="1600">
                <a:solidFill>
                  <a:schemeClr val="accent1"/>
                </a:solidFill>
              </a:defRPr>
            </a:lvl6pPr>
            <a:lvl7pPr lvl="6" algn="ctr" rtl="0">
              <a:spcBef>
                <a:spcPts val="0"/>
              </a:spcBef>
              <a:spcAft>
                <a:spcPts val="0"/>
              </a:spcAft>
              <a:buNone/>
              <a:defRPr sz="1600">
                <a:solidFill>
                  <a:schemeClr val="accent1"/>
                </a:solidFill>
              </a:defRPr>
            </a:lvl7pPr>
            <a:lvl8pPr lvl="7" algn="ctr" rtl="0">
              <a:spcBef>
                <a:spcPts val="0"/>
              </a:spcBef>
              <a:spcAft>
                <a:spcPts val="0"/>
              </a:spcAft>
              <a:buNone/>
              <a:defRPr sz="1600">
                <a:solidFill>
                  <a:schemeClr val="accent1"/>
                </a:solidFill>
              </a:defRPr>
            </a:lvl8pPr>
            <a:lvl9pPr lvl="8" algn="ctr" rtl="0">
              <a:spcBef>
                <a:spcPts val="0"/>
              </a:spcBef>
              <a:spcAft>
                <a:spcPts val="0"/>
              </a:spcAft>
              <a:buNone/>
              <a:defRPr sz="1600">
                <a:solidFill>
                  <a:schemeClr val="accent1"/>
                </a:solidFill>
              </a:defRPr>
            </a:lvl9pPr>
          </a:lstStyle>
          <a:p>
            <a:endParaRPr/>
          </a:p>
        </p:txBody>
      </p:sp>
      <p:sp>
        <p:nvSpPr>
          <p:cNvPr id="1858" name="Google Shape;1858;p37"/>
          <p:cNvSpPr txBox="1">
            <a:spLocks noGrp="1"/>
          </p:cNvSpPr>
          <p:nvPr>
            <p:ph type="title" idx="5" hasCustomPrompt="1"/>
          </p:nvPr>
        </p:nvSpPr>
        <p:spPr>
          <a:xfrm>
            <a:off x="2779776" y="1627632"/>
            <a:ext cx="7224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859" name="Google Shape;1859;p37"/>
          <p:cNvSpPr txBox="1">
            <a:spLocks noGrp="1"/>
          </p:cNvSpPr>
          <p:nvPr>
            <p:ph type="title" idx="6" hasCustomPrompt="1"/>
          </p:nvPr>
        </p:nvSpPr>
        <p:spPr>
          <a:xfrm>
            <a:off x="5641848" y="1627632"/>
            <a:ext cx="7224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grpSp>
        <p:nvGrpSpPr>
          <p:cNvPr id="1860" name="Google Shape;1860;p37"/>
          <p:cNvGrpSpPr/>
          <p:nvPr/>
        </p:nvGrpSpPr>
        <p:grpSpPr>
          <a:xfrm>
            <a:off x="432850" y="0"/>
            <a:ext cx="8278300" cy="5165700"/>
            <a:chOff x="432850" y="0"/>
            <a:chExt cx="8278300" cy="5165700"/>
          </a:xfrm>
        </p:grpSpPr>
        <p:cxnSp>
          <p:nvCxnSpPr>
            <p:cNvPr id="1861" name="Google Shape;1861;p37"/>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862" name="Google Shape;1862;p37"/>
            <p:cNvGrpSpPr/>
            <p:nvPr/>
          </p:nvGrpSpPr>
          <p:grpSpPr>
            <a:xfrm>
              <a:off x="8129350" y="4292175"/>
              <a:ext cx="581800" cy="582350"/>
              <a:chOff x="8064275" y="887850"/>
              <a:chExt cx="581800" cy="582350"/>
            </a:xfrm>
          </p:grpSpPr>
          <p:sp>
            <p:nvSpPr>
              <p:cNvPr id="1863" name="Google Shape;1863;p3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9" name="Google Shape;1869;p37"/>
            <p:cNvGrpSpPr/>
            <p:nvPr/>
          </p:nvGrpSpPr>
          <p:grpSpPr>
            <a:xfrm>
              <a:off x="8274238" y="3720600"/>
              <a:ext cx="292025" cy="292575"/>
              <a:chOff x="7353050" y="316275"/>
              <a:chExt cx="292025" cy="292575"/>
            </a:xfrm>
          </p:grpSpPr>
          <p:sp>
            <p:nvSpPr>
              <p:cNvPr id="1870" name="Google Shape;1870;p3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4" name="Google Shape;1874;p37"/>
            <p:cNvGrpSpPr/>
            <p:nvPr/>
          </p:nvGrpSpPr>
          <p:grpSpPr>
            <a:xfrm>
              <a:off x="8332763" y="3212475"/>
              <a:ext cx="175000" cy="175000"/>
              <a:chOff x="8792300" y="321275"/>
              <a:chExt cx="175000" cy="175000"/>
            </a:xfrm>
          </p:grpSpPr>
          <p:sp>
            <p:nvSpPr>
              <p:cNvPr id="1875" name="Google Shape;1875;p3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879" name="Google Shape;1879;p37"/>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880" name="Google Shape;1880;p37"/>
            <p:cNvGrpSpPr/>
            <p:nvPr/>
          </p:nvGrpSpPr>
          <p:grpSpPr>
            <a:xfrm rot="10800000">
              <a:off x="432850" y="291788"/>
              <a:ext cx="581800" cy="582350"/>
              <a:chOff x="8064275" y="887850"/>
              <a:chExt cx="581800" cy="582350"/>
            </a:xfrm>
          </p:grpSpPr>
          <p:sp>
            <p:nvSpPr>
              <p:cNvPr id="1881" name="Google Shape;1881;p3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7" name="Google Shape;1887;p37"/>
            <p:cNvGrpSpPr/>
            <p:nvPr/>
          </p:nvGrpSpPr>
          <p:grpSpPr>
            <a:xfrm rot="10800000">
              <a:off x="577738" y="1153138"/>
              <a:ext cx="292025" cy="292575"/>
              <a:chOff x="7353050" y="316275"/>
              <a:chExt cx="292025" cy="292575"/>
            </a:xfrm>
          </p:grpSpPr>
          <p:sp>
            <p:nvSpPr>
              <p:cNvPr id="1888" name="Google Shape;1888;p3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2" name="Google Shape;1892;p37"/>
            <p:cNvGrpSpPr/>
            <p:nvPr/>
          </p:nvGrpSpPr>
          <p:grpSpPr>
            <a:xfrm rot="10800000">
              <a:off x="636238" y="1778838"/>
              <a:ext cx="175000" cy="175000"/>
              <a:chOff x="8792300" y="321275"/>
              <a:chExt cx="175000" cy="175000"/>
            </a:xfrm>
          </p:grpSpPr>
          <p:sp>
            <p:nvSpPr>
              <p:cNvPr id="1893" name="Google Shape;1893;p3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7" name="Google Shape;1897;p37"/>
            <p:cNvGrpSpPr/>
            <p:nvPr/>
          </p:nvGrpSpPr>
          <p:grpSpPr>
            <a:xfrm>
              <a:off x="432850" y="2003163"/>
              <a:ext cx="175013" cy="27000"/>
              <a:chOff x="5662375" y="212375"/>
              <a:chExt cx="175013" cy="27000"/>
            </a:xfrm>
          </p:grpSpPr>
          <p:sp>
            <p:nvSpPr>
              <p:cNvPr id="1898" name="Google Shape;1898;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1" name="Google Shape;1901;p37"/>
            <p:cNvGrpSpPr/>
            <p:nvPr/>
          </p:nvGrpSpPr>
          <p:grpSpPr>
            <a:xfrm>
              <a:off x="788100" y="208488"/>
              <a:ext cx="175013" cy="27000"/>
              <a:chOff x="5662375" y="212375"/>
              <a:chExt cx="175013" cy="27000"/>
            </a:xfrm>
          </p:grpSpPr>
          <p:sp>
            <p:nvSpPr>
              <p:cNvPr id="1902" name="Google Shape;1902;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5" name="Google Shape;1905;p37"/>
            <p:cNvGrpSpPr/>
            <p:nvPr/>
          </p:nvGrpSpPr>
          <p:grpSpPr>
            <a:xfrm>
              <a:off x="8129350" y="4988725"/>
              <a:ext cx="175013" cy="27000"/>
              <a:chOff x="5662375" y="212375"/>
              <a:chExt cx="175013" cy="27000"/>
            </a:xfrm>
          </p:grpSpPr>
          <p:sp>
            <p:nvSpPr>
              <p:cNvPr id="1906" name="Google Shape;1906;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9" name="Google Shape;1909;p37"/>
            <p:cNvGrpSpPr/>
            <p:nvPr/>
          </p:nvGrpSpPr>
          <p:grpSpPr>
            <a:xfrm>
              <a:off x="8497550" y="3429425"/>
              <a:ext cx="175013" cy="27000"/>
              <a:chOff x="5662375" y="212375"/>
              <a:chExt cx="175013" cy="27000"/>
            </a:xfrm>
          </p:grpSpPr>
          <p:sp>
            <p:nvSpPr>
              <p:cNvPr id="1910" name="Google Shape;1910;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913" name="Google Shape;1913;p37"/>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914" name="Google Shape;1914;p37"/>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915" name="Google Shape;1915;p37"/>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7"/>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7"/>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7"/>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19"/>
        <p:cNvGrpSpPr/>
        <p:nvPr/>
      </p:nvGrpSpPr>
      <p:grpSpPr>
        <a:xfrm>
          <a:off x="0" y="0"/>
          <a:ext cx="0" cy="0"/>
          <a:chOff x="0" y="0"/>
          <a:chExt cx="0" cy="0"/>
        </a:xfrm>
      </p:grpSpPr>
      <p:sp>
        <p:nvSpPr>
          <p:cNvPr id="1920" name="Google Shape;1920;p38"/>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921" name="Google Shape;1921;p38"/>
          <p:cNvGrpSpPr/>
          <p:nvPr/>
        </p:nvGrpSpPr>
        <p:grpSpPr>
          <a:xfrm>
            <a:off x="432850" y="0"/>
            <a:ext cx="8278300" cy="5165700"/>
            <a:chOff x="432850" y="0"/>
            <a:chExt cx="8278300" cy="5165700"/>
          </a:xfrm>
        </p:grpSpPr>
        <p:cxnSp>
          <p:nvCxnSpPr>
            <p:cNvPr id="1922" name="Google Shape;1922;p38"/>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923" name="Google Shape;1923;p38"/>
            <p:cNvGrpSpPr/>
            <p:nvPr/>
          </p:nvGrpSpPr>
          <p:grpSpPr>
            <a:xfrm>
              <a:off x="8129350" y="4292175"/>
              <a:ext cx="581800" cy="582350"/>
              <a:chOff x="8064275" y="887850"/>
              <a:chExt cx="581800" cy="582350"/>
            </a:xfrm>
          </p:grpSpPr>
          <p:sp>
            <p:nvSpPr>
              <p:cNvPr id="1924" name="Google Shape;1924;p3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0" name="Google Shape;1930;p38"/>
            <p:cNvGrpSpPr/>
            <p:nvPr/>
          </p:nvGrpSpPr>
          <p:grpSpPr>
            <a:xfrm>
              <a:off x="8274238" y="3720600"/>
              <a:ext cx="292025" cy="292575"/>
              <a:chOff x="7353050" y="316275"/>
              <a:chExt cx="292025" cy="292575"/>
            </a:xfrm>
          </p:grpSpPr>
          <p:sp>
            <p:nvSpPr>
              <p:cNvPr id="1931" name="Google Shape;1931;p3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5" name="Google Shape;1935;p38"/>
            <p:cNvGrpSpPr/>
            <p:nvPr/>
          </p:nvGrpSpPr>
          <p:grpSpPr>
            <a:xfrm>
              <a:off x="8332763" y="3212475"/>
              <a:ext cx="175000" cy="175000"/>
              <a:chOff x="8792300" y="321275"/>
              <a:chExt cx="175000" cy="175000"/>
            </a:xfrm>
          </p:grpSpPr>
          <p:sp>
            <p:nvSpPr>
              <p:cNvPr id="1936" name="Google Shape;1936;p3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940" name="Google Shape;1940;p38"/>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941" name="Google Shape;1941;p38"/>
            <p:cNvGrpSpPr/>
            <p:nvPr/>
          </p:nvGrpSpPr>
          <p:grpSpPr>
            <a:xfrm rot="10800000">
              <a:off x="432850" y="291788"/>
              <a:ext cx="581800" cy="582350"/>
              <a:chOff x="8064275" y="887850"/>
              <a:chExt cx="581800" cy="582350"/>
            </a:xfrm>
          </p:grpSpPr>
          <p:sp>
            <p:nvSpPr>
              <p:cNvPr id="1942" name="Google Shape;1942;p3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8" name="Google Shape;1948;p38"/>
            <p:cNvGrpSpPr/>
            <p:nvPr/>
          </p:nvGrpSpPr>
          <p:grpSpPr>
            <a:xfrm rot="10800000">
              <a:off x="577738" y="1153138"/>
              <a:ext cx="292025" cy="292575"/>
              <a:chOff x="7353050" y="316275"/>
              <a:chExt cx="292025" cy="292575"/>
            </a:xfrm>
          </p:grpSpPr>
          <p:sp>
            <p:nvSpPr>
              <p:cNvPr id="1949" name="Google Shape;1949;p3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3" name="Google Shape;1953;p38"/>
            <p:cNvGrpSpPr/>
            <p:nvPr/>
          </p:nvGrpSpPr>
          <p:grpSpPr>
            <a:xfrm rot="10800000">
              <a:off x="636238" y="1778838"/>
              <a:ext cx="175000" cy="175000"/>
              <a:chOff x="8792300" y="321275"/>
              <a:chExt cx="175000" cy="175000"/>
            </a:xfrm>
          </p:grpSpPr>
          <p:sp>
            <p:nvSpPr>
              <p:cNvPr id="1954" name="Google Shape;1954;p3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8" name="Google Shape;1958;p38"/>
            <p:cNvGrpSpPr/>
            <p:nvPr/>
          </p:nvGrpSpPr>
          <p:grpSpPr>
            <a:xfrm>
              <a:off x="432850" y="2003163"/>
              <a:ext cx="175013" cy="27000"/>
              <a:chOff x="5662375" y="212375"/>
              <a:chExt cx="175013" cy="27000"/>
            </a:xfrm>
          </p:grpSpPr>
          <p:sp>
            <p:nvSpPr>
              <p:cNvPr id="1959" name="Google Shape;1959;p3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2" name="Google Shape;1962;p38"/>
            <p:cNvGrpSpPr/>
            <p:nvPr/>
          </p:nvGrpSpPr>
          <p:grpSpPr>
            <a:xfrm>
              <a:off x="788100" y="208488"/>
              <a:ext cx="175013" cy="27000"/>
              <a:chOff x="5662375" y="212375"/>
              <a:chExt cx="175013" cy="27000"/>
            </a:xfrm>
          </p:grpSpPr>
          <p:sp>
            <p:nvSpPr>
              <p:cNvPr id="1963" name="Google Shape;1963;p3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6" name="Google Shape;1966;p38"/>
            <p:cNvGrpSpPr/>
            <p:nvPr/>
          </p:nvGrpSpPr>
          <p:grpSpPr>
            <a:xfrm>
              <a:off x="8129350" y="4988725"/>
              <a:ext cx="175013" cy="27000"/>
              <a:chOff x="5662375" y="212375"/>
              <a:chExt cx="175013" cy="27000"/>
            </a:xfrm>
          </p:grpSpPr>
          <p:sp>
            <p:nvSpPr>
              <p:cNvPr id="1967" name="Google Shape;1967;p3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0" name="Google Shape;1970;p38"/>
            <p:cNvGrpSpPr/>
            <p:nvPr/>
          </p:nvGrpSpPr>
          <p:grpSpPr>
            <a:xfrm>
              <a:off x="8497550" y="3429425"/>
              <a:ext cx="175013" cy="27000"/>
              <a:chOff x="5662375" y="212375"/>
              <a:chExt cx="175013" cy="27000"/>
            </a:xfrm>
          </p:grpSpPr>
          <p:sp>
            <p:nvSpPr>
              <p:cNvPr id="1971" name="Google Shape;1971;p3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974" name="Google Shape;1974;p38"/>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975" name="Google Shape;1975;p38"/>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976" name="Google Shape;1976;p38"/>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8"/>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8"/>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8"/>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980"/>
        <p:cNvGrpSpPr/>
        <p:nvPr/>
      </p:nvGrpSpPr>
      <p:grpSpPr>
        <a:xfrm>
          <a:off x="0" y="0"/>
          <a:ext cx="0" cy="0"/>
          <a:chOff x="0" y="0"/>
          <a:chExt cx="0" cy="0"/>
        </a:xfrm>
      </p:grpSpPr>
      <p:sp>
        <p:nvSpPr>
          <p:cNvPr id="1981" name="Google Shape;1981;p39"/>
          <p:cNvSpPr txBox="1">
            <a:spLocks noGrp="1"/>
          </p:cNvSpPr>
          <p:nvPr>
            <p:ph type="subTitle" idx="1"/>
          </p:nvPr>
        </p:nvSpPr>
        <p:spPr>
          <a:xfrm>
            <a:off x="804672" y="1984248"/>
            <a:ext cx="3291900" cy="1371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9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9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9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9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9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9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9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9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900">
                <a:solidFill>
                  <a:schemeClr val="dk2"/>
                </a:solidFill>
                <a:latin typeface="Barlow Semi Condensed"/>
                <a:ea typeface="Barlow Semi Condensed"/>
                <a:cs typeface="Barlow Semi Condensed"/>
                <a:sym typeface="Barlow Semi Condensed"/>
              </a:defRPr>
            </a:lvl9pPr>
          </a:lstStyle>
          <a:p>
            <a:endParaRPr/>
          </a:p>
        </p:txBody>
      </p:sp>
      <p:sp>
        <p:nvSpPr>
          <p:cNvPr id="1982" name="Google Shape;1982;p39"/>
          <p:cNvSpPr txBox="1">
            <a:spLocks noGrp="1"/>
          </p:cNvSpPr>
          <p:nvPr>
            <p:ph type="title"/>
          </p:nvPr>
        </p:nvSpPr>
        <p:spPr>
          <a:xfrm>
            <a:off x="804672" y="3319272"/>
            <a:ext cx="3291900" cy="4023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algn="r" rtl="0">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algn="r" rtl="0">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algn="r" rtl="0">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algn="r" rtl="0">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algn="r" rtl="0">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algn="r" rtl="0">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algn="r" rtl="0">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algn="r" rtl="0">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1983" name="Google Shape;1983;p39"/>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1984" name="Google Shape;1984;p39"/>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1985" name="Google Shape;1985;p39"/>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1986" name="Google Shape;1986;p39"/>
          <p:cNvGrpSpPr/>
          <p:nvPr/>
        </p:nvGrpSpPr>
        <p:grpSpPr>
          <a:xfrm flipH="1">
            <a:off x="499400" y="959675"/>
            <a:ext cx="581800" cy="582350"/>
            <a:chOff x="8064275" y="887850"/>
            <a:chExt cx="581800" cy="582350"/>
          </a:xfrm>
        </p:grpSpPr>
        <p:sp>
          <p:nvSpPr>
            <p:cNvPr id="1987" name="Google Shape;1987;p3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3" name="Google Shape;1993;p39"/>
          <p:cNvGrpSpPr/>
          <p:nvPr/>
        </p:nvGrpSpPr>
        <p:grpSpPr>
          <a:xfrm flipH="1">
            <a:off x="1500400" y="388100"/>
            <a:ext cx="292025" cy="292575"/>
            <a:chOff x="7353050" y="316275"/>
            <a:chExt cx="292025" cy="292575"/>
          </a:xfrm>
        </p:grpSpPr>
        <p:sp>
          <p:nvSpPr>
            <p:cNvPr id="1994" name="Google Shape;1994;p3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8" name="Google Shape;1998;p3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4" name="Google Shape;2004;p39"/>
          <p:cNvGrpSpPr/>
          <p:nvPr/>
        </p:nvGrpSpPr>
        <p:grpSpPr>
          <a:xfrm flipH="1">
            <a:off x="3527112" y="361100"/>
            <a:ext cx="175013" cy="27000"/>
            <a:chOff x="5662375" y="212375"/>
            <a:chExt cx="175013" cy="27000"/>
          </a:xfrm>
        </p:grpSpPr>
        <p:sp>
          <p:nvSpPr>
            <p:cNvPr id="2005" name="Google Shape;2005;p3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8" name="Google Shape;2008;p39"/>
          <p:cNvGrpSpPr/>
          <p:nvPr/>
        </p:nvGrpSpPr>
        <p:grpSpPr>
          <a:xfrm flipH="1">
            <a:off x="480412" y="242700"/>
            <a:ext cx="175013" cy="27000"/>
            <a:chOff x="5662375" y="212375"/>
            <a:chExt cx="175013" cy="27000"/>
          </a:xfrm>
        </p:grpSpPr>
        <p:sp>
          <p:nvSpPr>
            <p:cNvPr id="2009" name="Google Shape;2009;p3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2" name="Google Shape;2012;p39"/>
          <p:cNvGrpSpPr/>
          <p:nvPr/>
        </p:nvGrpSpPr>
        <p:grpSpPr>
          <a:xfrm flipH="1">
            <a:off x="901712" y="1653625"/>
            <a:ext cx="175013" cy="27000"/>
            <a:chOff x="5662375" y="212375"/>
            <a:chExt cx="175013" cy="27000"/>
          </a:xfrm>
        </p:grpSpPr>
        <p:sp>
          <p:nvSpPr>
            <p:cNvPr id="2013" name="Google Shape;2013;p3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016" name="Google Shape;2016;p39"/>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2017" name="Google Shape;2017;p39"/>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2018" name="Google Shape;2018;p39"/>
          <p:cNvGrpSpPr/>
          <p:nvPr/>
        </p:nvGrpSpPr>
        <p:grpSpPr>
          <a:xfrm rot="10800000">
            <a:off x="499400" y="3940925"/>
            <a:ext cx="581800" cy="582350"/>
            <a:chOff x="8064275" y="887850"/>
            <a:chExt cx="581800" cy="582350"/>
          </a:xfrm>
        </p:grpSpPr>
        <p:sp>
          <p:nvSpPr>
            <p:cNvPr id="2019" name="Google Shape;2019;p3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5" name="Google Shape;2025;p39"/>
          <p:cNvGrpSpPr/>
          <p:nvPr/>
        </p:nvGrpSpPr>
        <p:grpSpPr>
          <a:xfrm rot="10800000">
            <a:off x="1819575" y="4586750"/>
            <a:ext cx="292025" cy="292575"/>
            <a:chOff x="7353050" y="316275"/>
            <a:chExt cx="292025" cy="292575"/>
          </a:xfrm>
        </p:grpSpPr>
        <p:sp>
          <p:nvSpPr>
            <p:cNvPr id="2026" name="Google Shape;2026;p3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39"/>
          <p:cNvGrpSpPr/>
          <p:nvPr/>
        </p:nvGrpSpPr>
        <p:grpSpPr>
          <a:xfrm rot="10800000">
            <a:off x="212525" y="4645550"/>
            <a:ext cx="175000" cy="175000"/>
            <a:chOff x="8792300" y="321275"/>
            <a:chExt cx="175000" cy="175000"/>
          </a:xfrm>
        </p:grpSpPr>
        <p:sp>
          <p:nvSpPr>
            <p:cNvPr id="2031" name="Google Shape;2031;p3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5" name="Google Shape;2035;p39"/>
          <p:cNvGrpSpPr/>
          <p:nvPr/>
        </p:nvGrpSpPr>
        <p:grpSpPr>
          <a:xfrm rot="10800000">
            <a:off x="480412" y="4852325"/>
            <a:ext cx="175013" cy="27000"/>
            <a:chOff x="5662375" y="212375"/>
            <a:chExt cx="175013" cy="27000"/>
          </a:xfrm>
        </p:grpSpPr>
        <p:sp>
          <p:nvSpPr>
            <p:cNvPr id="2036" name="Google Shape;2036;p3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9" name="Google Shape;2039;p39"/>
          <p:cNvGrpSpPr/>
          <p:nvPr/>
        </p:nvGrpSpPr>
        <p:grpSpPr>
          <a:xfrm rot="10800000">
            <a:off x="1054112" y="3898600"/>
            <a:ext cx="175013" cy="27000"/>
            <a:chOff x="5662375" y="212375"/>
            <a:chExt cx="175013" cy="27000"/>
          </a:xfrm>
        </p:grpSpPr>
        <p:sp>
          <p:nvSpPr>
            <p:cNvPr id="2040" name="Google Shape;2040;p3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043"/>
        <p:cNvGrpSpPr/>
        <p:nvPr/>
      </p:nvGrpSpPr>
      <p:grpSpPr>
        <a:xfrm>
          <a:off x="0" y="0"/>
          <a:ext cx="0" cy="0"/>
          <a:chOff x="0" y="0"/>
          <a:chExt cx="0" cy="0"/>
        </a:xfrm>
      </p:grpSpPr>
      <p:grpSp>
        <p:nvGrpSpPr>
          <p:cNvPr id="2044" name="Google Shape;2044;p40"/>
          <p:cNvGrpSpPr/>
          <p:nvPr/>
        </p:nvGrpSpPr>
        <p:grpSpPr>
          <a:xfrm>
            <a:off x="1349626" y="598417"/>
            <a:ext cx="6453730" cy="3631136"/>
            <a:chOff x="365750" y="1285025"/>
            <a:chExt cx="6934275" cy="3315500"/>
          </a:xfrm>
        </p:grpSpPr>
        <p:sp>
          <p:nvSpPr>
            <p:cNvPr id="2045" name="Google Shape;2045;p40"/>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0"/>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7" name="Google Shape;2047;p40"/>
          <p:cNvSpPr txBox="1">
            <a:spLocks noGrp="1"/>
          </p:cNvSpPr>
          <p:nvPr>
            <p:ph type="title"/>
          </p:nvPr>
        </p:nvSpPr>
        <p:spPr>
          <a:xfrm>
            <a:off x="2624328" y="1620753"/>
            <a:ext cx="3904500" cy="190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3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2048" name="Google Shape;2048;p40"/>
          <p:cNvGrpSpPr/>
          <p:nvPr/>
        </p:nvGrpSpPr>
        <p:grpSpPr>
          <a:xfrm>
            <a:off x="-6867" y="-6625"/>
            <a:ext cx="9152342" cy="5102050"/>
            <a:chOff x="-6867" y="-6625"/>
            <a:chExt cx="9152342" cy="5102050"/>
          </a:xfrm>
        </p:grpSpPr>
        <p:cxnSp>
          <p:nvCxnSpPr>
            <p:cNvPr id="2049" name="Google Shape;2049;p40"/>
            <p:cNvCxnSpPr/>
            <p:nvPr/>
          </p:nvCxnSpPr>
          <p:spPr>
            <a:xfrm>
              <a:off x="2904283" y="4513075"/>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2050" name="Google Shape;2050;p40"/>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2051" name="Google Shape;2051;p40"/>
            <p:cNvCxnSpPr/>
            <p:nvPr/>
          </p:nvCxnSpPr>
          <p:spPr>
            <a:xfrm>
              <a:off x="259558" y="4408000"/>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2052" name="Google Shape;2052;p40"/>
            <p:cNvCxnSpPr/>
            <p:nvPr/>
          </p:nvCxnSpPr>
          <p:spPr>
            <a:xfrm>
              <a:off x="-6867" y="399355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2053" name="Google Shape;2053;p40"/>
            <p:cNvGrpSpPr/>
            <p:nvPr/>
          </p:nvGrpSpPr>
          <p:grpSpPr>
            <a:xfrm flipH="1">
              <a:off x="1278333" y="4513075"/>
              <a:ext cx="581800" cy="582350"/>
              <a:chOff x="8064275" y="887850"/>
              <a:chExt cx="581800" cy="582350"/>
            </a:xfrm>
          </p:grpSpPr>
          <p:sp>
            <p:nvSpPr>
              <p:cNvPr id="2054" name="Google Shape;2054;p4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0" name="Google Shape;2060;p40"/>
            <p:cNvGrpSpPr/>
            <p:nvPr/>
          </p:nvGrpSpPr>
          <p:grpSpPr>
            <a:xfrm flipH="1">
              <a:off x="2747608" y="4340463"/>
              <a:ext cx="292025" cy="292575"/>
              <a:chOff x="7353050" y="316275"/>
              <a:chExt cx="292025" cy="292575"/>
            </a:xfrm>
          </p:grpSpPr>
          <p:sp>
            <p:nvSpPr>
              <p:cNvPr id="2061" name="Google Shape;2061;p4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5" name="Google Shape;2065;p40"/>
            <p:cNvGrpSpPr/>
            <p:nvPr/>
          </p:nvGrpSpPr>
          <p:grpSpPr>
            <a:xfrm flipH="1">
              <a:off x="171308" y="4315025"/>
              <a:ext cx="175000" cy="175000"/>
              <a:chOff x="8792300" y="321275"/>
              <a:chExt cx="175000" cy="175000"/>
            </a:xfrm>
          </p:grpSpPr>
          <p:sp>
            <p:nvSpPr>
              <p:cNvPr id="2066" name="Google Shape;2066;p4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0" name="Google Shape;2070;p40"/>
            <p:cNvGrpSpPr/>
            <p:nvPr/>
          </p:nvGrpSpPr>
          <p:grpSpPr>
            <a:xfrm>
              <a:off x="3873197" y="4657550"/>
              <a:ext cx="293111" cy="293388"/>
              <a:chOff x="3164039" y="430875"/>
              <a:chExt cx="293111" cy="293388"/>
            </a:xfrm>
          </p:grpSpPr>
          <p:sp>
            <p:nvSpPr>
              <p:cNvPr id="2071" name="Google Shape;2071;p4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7" name="Google Shape;2077;p40"/>
            <p:cNvGrpSpPr/>
            <p:nvPr/>
          </p:nvGrpSpPr>
          <p:grpSpPr>
            <a:xfrm flipH="1">
              <a:off x="242270" y="4142425"/>
              <a:ext cx="175013" cy="27000"/>
              <a:chOff x="5662375" y="212375"/>
              <a:chExt cx="175013" cy="27000"/>
            </a:xfrm>
          </p:grpSpPr>
          <p:sp>
            <p:nvSpPr>
              <p:cNvPr id="2078" name="Google Shape;2078;p4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081" name="Google Shape;2081;p40"/>
            <p:cNvCxnSpPr/>
            <p:nvPr/>
          </p:nvCxnSpPr>
          <p:spPr>
            <a:xfrm rot="10800000">
              <a:off x="5995050" y="226600"/>
              <a:ext cx="1504500" cy="224700"/>
            </a:xfrm>
            <a:prstGeom prst="straightConnector1">
              <a:avLst/>
            </a:prstGeom>
            <a:noFill/>
            <a:ln w="9525" cap="flat" cmpd="sng">
              <a:solidFill>
                <a:schemeClr val="dk1"/>
              </a:solidFill>
              <a:prstDash val="solid"/>
              <a:round/>
              <a:headEnd type="none" w="med" len="med"/>
              <a:tailEnd type="none" w="med" len="med"/>
            </a:ln>
          </p:spPr>
        </p:cxnSp>
        <p:cxnSp>
          <p:nvCxnSpPr>
            <p:cNvPr id="2082" name="Google Shape;2082;p40"/>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2083" name="Google Shape;2083;p40"/>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2084" name="Google Shape;2084;p40"/>
            <p:cNvGrpSpPr/>
            <p:nvPr/>
          </p:nvGrpSpPr>
          <p:grpSpPr>
            <a:xfrm>
              <a:off x="8064275" y="1040250"/>
              <a:ext cx="581800" cy="582350"/>
              <a:chOff x="8064275" y="887850"/>
              <a:chExt cx="581800" cy="582350"/>
            </a:xfrm>
          </p:grpSpPr>
          <p:sp>
            <p:nvSpPr>
              <p:cNvPr id="2085" name="Google Shape;2085;p4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1" name="Google Shape;2091;p40"/>
            <p:cNvGrpSpPr/>
            <p:nvPr/>
          </p:nvGrpSpPr>
          <p:grpSpPr>
            <a:xfrm>
              <a:off x="7353050" y="316275"/>
              <a:ext cx="292025" cy="292575"/>
              <a:chOff x="7353050" y="316275"/>
              <a:chExt cx="292025" cy="292575"/>
            </a:xfrm>
          </p:grpSpPr>
          <p:sp>
            <p:nvSpPr>
              <p:cNvPr id="2092" name="Google Shape;2092;p4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6" name="Google Shape;2096;p40"/>
            <p:cNvGrpSpPr/>
            <p:nvPr/>
          </p:nvGrpSpPr>
          <p:grpSpPr>
            <a:xfrm>
              <a:off x="8792300" y="321275"/>
              <a:ext cx="175000" cy="175000"/>
              <a:chOff x="8792300" y="321275"/>
              <a:chExt cx="175000" cy="175000"/>
            </a:xfrm>
          </p:grpSpPr>
          <p:sp>
            <p:nvSpPr>
              <p:cNvPr id="2097" name="Google Shape;2097;p4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1" name="Google Shape;2101;p4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7" name="Google Shape;2107;p40"/>
            <p:cNvGrpSpPr/>
            <p:nvPr/>
          </p:nvGrpSpPr>
          <p:grpSpPr>
            <a:xfrm>
              <a:off x="8490050" y="170875"/>
              <a:ext cx="175013" cy="27000"/>
              <a:chOff x="5662375" y="212375"/>
              <a:chExt cx="175013" cy="27000"/>
            </a:xfrm>
          </p:grpSpPr>
          <p:sp>
            <p:nvSpPr>
              <p:cNvPr id="2108" name="Google Shape;2108;p4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1" name="Google Shape;2111;p40"/>
            <p:cNvGrpSpPr/>
            <p:nvPr/>
          </p:nvGrpSpPr>
          <p:grpSpPr>
            <a:xfrm>
              <a:off x="8678350" y="1658000"/>
              <a:ext cx="175013" cy="27000"/>
              <a:chOff x="5662375" y="212375"/>
              <a:chExt cx="175013" cy="27000"/>
            </a:xfrm>
          </p:grpSpPr>
          <p:sp>
            <p:nvSpPr>
              <p:cNvPr id="2112" name="Google Shape;2112;p4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115"/>
        <p:cNvGrpSpPr/>
        <p:nvPr/>
      </p:nvGrpSpPr>
      <p:grpSpPr>
        <a:xfrm>
          <a:off x="0" y="0"/>
          <a:ext cx="0" cy="0"/>
          <a:chOff x="0" y="0"/>
          <a:chExt cx="0" cy="0"/>
        </a:xfrm>
      </p:grpSpPr>
      <p:sp>
        <p:nvSpPr>
          <p:cNvPr id="2116" name="Google Shape;2116;p41"/>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117" name="Google Shape;2117;p41"/>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914400" lvl="1" indent="-3175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371600" lvl="2" indent="-3175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1828800" lvl="3" indent="-3175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2286000" lvl="4" indent="-3175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2743200" lvl="5" indent="-3175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3200400" lvl="6" indent="-3175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3657600" lvl="7" indent="-3175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4114800" lvl="8" indent="-317500" rtl="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cxnSp>
        <p:nvCxnSpPr>
          <p:cNvPr id="2118" name="Google Shape;2118;p41"/>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2119" name="Google Shape;2119;p41"/>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2120" name="Google Shape;2120;p41"/>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2121" name="Google Shape;2121;p41"/>
          <p:cNvGrpSpPr/>
          <p:nvPr/>
        </p:nvGrpSpPr>
        <p:grpSpPr>
          <a:xfrm flipH="1">
            <a:off x="499400" y="959675"/>
            <a:ext cx="581800" cy="582350"/>
            <a:chOff x="8064275" y="887850"/>
            <a:chExt cx="581800" cy="582350"/>
          </a:xfrm>
        </p:grpSpPr>
        <p:sp>
          <p:nvSpPr>
            <p:cNvPr id="2122" name="Google Shape;2122;p4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8" name="Google Shape;2128;p41"/>
          <p:cNvGrpSpPr/>
          <p:nvPr/>
        </p:nvGrpSpPr>
        <p:grpSpPr>
          <a:xfrm flipH="1">
            <a:off x="1500400" y="388100"/>
            <a:ext cx="292025" cy="292575"/>
            <a:chOff x="7353050" y="316275"/>
            <a:chExt cx="292025" cy="292575"/>
          </a:xfrm>
        </p:grpSpPr>
        <p:sp>
          <p:nvSpPr>
            <p:cNvPr id="2129" name="Google Shape;2129;p4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3" name="Google Shape;2133;p41"/>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1"/>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1"/>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1"/>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1"/>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1"/>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9" name="Google Shape;2139;p41"/>
          <p:cNvGrpSpPr/>
          <p:nvPr/>
        </p:nvGrpSpPr>
        <p:grpSpPr>
          <a:xfrm flipH="1">
            <a:off x="3527112" y="361100"/>
            <a:ext cx="175013" cy="27000"/>
            <a:chOff x="5662375" y="212375"/>
            <a:chExt cx="175013" cy="27000"/>
          </a:xfrm>
        </p:grpSpPr>
        <p:sp>
          <p:nvSpPr>
            <p:cNvPr id="2140" name="Google Shape;2140;p4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3" name="Google Shape;2143;p41"/>
          <p:cNvGrpSpPr/>
          <p:nvPr/>
        </p:nvGrpSpPr>
        <p:grpSpPr>
          <a:xfrm flipH="1">
            <a:off x="480412" y="242700"/>
            <a:ext cx="175013" cy="27000"/>
            <a:chOff x="5662375" y="212375"/>
            <a:chExt cx="175013" cy="27000"/>
          </a:xfrm>
        </p:grpSpPr>
        <p:sp>
          <p:nvSpPr>
            <p:cNvPr id="2144" name="Google Shape;2144;p4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7" name="Google Shape;2147;p41"/>
          <p:cNvGrpSpPr/>
          <p:nvPr/>
        </p:nvGrpSpPr>
        <p:grpSpPr>
          <a:xfrm flipH="1">
            <a:off x="901712" y="1653625"/>
            <a:ext cx="175013" cy="27000"/>
            <a:chOff x="5662375" y="212375"/>
            <a:chExt cx="175013" cy="27000"/>
          </a:xfrm>
        </p:grpSpPr>
        <p:sp>
          <p:nvSpPr>
            <p:cNvPr id="2148" name="Google Shape;2148;p4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51" name="Google Shape;2151;p41"/>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2152" name="Google Shape;2152;p41"/>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2153" name="Google Shape;2153;p41"/>
          <p:cNvGrpSpPr/>
          <p:nvPr/>
        </p:nvGrpSpPr>
        <p:grpSpPr>
          <a:xfrm rot="10800000">
            <a:off x="499400" y="3940925"/>
            <a:ext cx="581800" cy="582350"/>
            <a:chOff x="8064275" y="887850"/>
            <a:chExt cx="581800" cy="582350"/>
          </a:xfrm>
        </p:grpSpPr>
        <p:sp>
          <p:nvSpPr>
            <p:cNvPr id="2154" name="Google Shape;2154;p4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0" name="Google Shape;2160;p41"/>
          <p:cNvGrpSpPr/>
          <p:nvPr/>
        </p:nvGrpSpPr>
        <p:grpSpPr>
          <a:xfrm rot="10800000">
            <a:off x="1819575" y="4586750"/>
            <a:ext cx="292025" cy="292575"/>
            <a:chOff x="7353050" y="316275"/>
            <a:chExt cx="292025" cy="292575"/>
          </a:xfrm>
        </p:grpSpPr>
        <p:sp>
          <p:nvSpPr>
            <p:cNvPr id="2161" name="Google Shape;2161;p4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5" name="Google Shape;2165;p41"/>
          <p:cNvGrpSpPr/>
          <p:nvPr/>
        </p:nvGrpSpPr>
        <p:grpSpPr>
          <a:xfrm rot="10800000">
            <a:off x="212525" y="4645550"/>
            <a:ext cx="175000" cy="175000"/>
            <a:chOff x="8792300" y="321275"/>
            <a:chExt cx="175000" cy="175000"/>
          </a:xfrm>
        </p:grpSpPr>
        <p:sp>
          <p:nvSpPr>
            <p:cNvPr id="2166" name="Google Shape;2166;p4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0" name="Google Shape;2170;p41"/>
          <p:cNvGrpSpPr/>
          <p:nvPr/>
        </p:nvGrpSpPr>
        <p:grpSpPr>
          <a:xfrm rot="10800000">
            <a:off x="480412" y="4852325"/>
            <a:ext cx="175013" cy="27000"/>
            <a:chOff x="5662375" y="212375"/>
            <a:chExt cx="175013" cy="27000"/>
          </a:xfrm>
        </p:grpSpPr>
        <p:sp>
          <p:nvSpPr>
            <p:cNvPr id="2171" name="Google Shape;2171;p4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4" name="Google Shape;2174;p41"/>
          <p:cNvGrpSpPr/>
          <p:nvPr/>
        </p:nvGrpSpPr>
        <p:grpSpPr>
          <a:xfrm rot="10800000">
            <a:off x="1054112" y="3898600"/>
            <a:ext cx="175013" cy="27000"/>
            <a:chOff x="5662375" y="212375"/>
            <a:chExt cx="175013" cy="27000"/>
          </a:xfrm>
        </p:grpSpPr>
        <p:sp>
          <p:nvSpPr>
            <p:cNvPr id="2175" name="Google Shape;2175;p4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5"/>
        <p:cNvGrpSpPr/>
        <p:nvPr/>
      </p:nvGrpSpPr>
      <p:grpSpPr>
        <a:xfrm>
          <a:off x="0" y="0"/>
          <a:ext cx="0" cy="0"/>
          <a:chOff x="0" y="0"/>
          <a:chExt cx="0" cy="0"/>
        </a:xfrm>
      </p:grpSpPr>
      <p:sp>
        <p:nvSpPr>
          <p:cNvPr id="176" name="Google Shape;176;p5"/>
          <p:cNvSpPr txBox="1">
            <a:spLocks noGrp="1"/>
          </p:cNvSpPr>
          <p:nvPr>
            <p:ph type="title"/>
          </p:nvPr>
        </p:nvSpPr>
        <p:spPr>
          <a:xfrm>
            <a:off x="1807671" y="338325"/>
            <a:ext cx="5528700" cy="612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77" name="Google Shape;177;p5"/>
          <p:cNvSpPr txBox="1">
            <a:spLocks noGrp="1"/>
          </p:cNvSpPr>
          <p:nvPr>
            <p:ph type="subTitle" idx="1"/>
          </p:nvPr>
        </p:nvSpPr>
        <p:spPr>
          <a:xfrm>
            <a:off x="4956048" y="2532888"/>
            <a:ext cx="2084700" cy="136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78" name="Google Shape;178;p5"/>
          <p:cNvSpPr txBox="1">
            <a:spLocks noGrp="1"/>
          </p:cNvSpPr>
          <p:nvPr>
            <p:ph type="subTitle" idx="2"/>
          </p:nvPr>
        </p:nvSpPr>
        <p:spPr>
          <a:xfrm>
            <a:off x="2093976" y="2532888"/>
            <a:ext cx="2084700" cy="136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179" name="Google Shape;179;p5"/>
          <p:cNvSpPr txBox="1">
            <a:spLocks noGrp="1"/>
          </p:cNvSpPr>
          <p:nvPr>
            <p:ph type="subTitle" idx="3"/>
          </p:nvPr>
        </p:nvSpPr>
        <p:spPr>
          <a:xfrm>
            <a:off x="4956048" y="2221992"/>
            <a:ext cx="2084700" cy="283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defRPr>
            </a:lvl2pPr>
            <a:lvl3pPr lvl="2" algn="ctr" rtl="0">
              <a:spcBef>
                <a:spcPts val="0"/>
              </a:spcBef>
              <a:spcAft>
                <a:spcPts val="0"/>
              </a:spcAft>
              <a:buNone/>
              <a:defRPr sz="1600">
                <a:solidFill>
                  <a:schemeClr val="accent1"/>
                </a:solidFill>
              </a:defRPr>
            </a:lvl3pPr>
            <a:lvl4pPr lvl="3" algn="ctr" rtl="0">
              <a:spcBef>
                <a:spcPts val="0"/>
              </a:spcBef>
              <a:spcAft>
                <a:spcPts val="0"/>
              </a:spcAft>
              <a:buNone/>
              <a:defRPr sz="1600">
                <a:solidFill>
                  <a:schemeClr val="accent1"/>
                </a:solidFill>
              </a:defRPr>
            </a:lvl4pPr>
            <a:lvl5pPr lvl="4" algn="ctr" rtl="0">
              <a:spcBef>
                <a:spcPts val="0"/>
              </a:spcBef>
              <a:spcAft>
                <a:spcPts val="0"/>
              </a:spcAft>
              <a:buNone/>
              <a:defRPr sz="1600">
                <a:solidFill>
                  <a:schemeClr val="accent1"/>
                </a:solidFill>
              </a:defRPr>
            </a:lvl5pPr>
            <a:lvl6pPr lvl="5" algn="ctr" rtl="0">
              <a:spcBef>
                <a:spcPts val="0"/>
              </a:spcBef>
              <a:spcAft>
                <a:spcPts val="0"/>
              </a:spcAft>
              <a:buNone/>
              <a:defRPr sz="1600">
                <a:solidFill>
                  <a:schemeClr val="accent1"/>
                </a:solidFill>
              </a:defRPr>
            </a:lvl6pPr>
            <a:lvl7pPr lvl="6" algn="ctr" rtl="0">
              <a:spcBef>
                <a:spcPts val="0"/>
              </a:spcBef>
              <a:spcAft>
                <a:spcPts val="0"/>
              </a:spcAft>
              <a:buNone/>
              <a:defRPr sz="1600">
                <a:solidFill>
                  <a:schemeClr val="accent1"/>
                </a:solidFill>
              </a:defRPr>
            </a:lvl7pPr>
            <a:lvl8pPr lvl="7" algn="ctr" rtl="0">
              <a:spcBef>
                <a:spcPts val="0"/>
              </a:spcBef>
              <a:spcAft>
                <a:spcPts val="0"/>
              </a:spcAft>
              <a:buNone/>
              <a:defRPr sz="1600">
                <a:solidFill>
                  <a:schemeClr val="accent1"/>
                </a:solidFill>
              </a:defRPr>
            </a:lvl8pPr>
            <a:lvl9pPr lvl="8" algn="ctr" rtl="0">
              <a:spcBef>
                <a:spcPts val="0"/>
              </a:spcBef>
              <a:spcAft>
                <a:spcPts val="0"/>
              </a:spcAft>
              <a:buNone/>
              <a:defRPr sz="1600">
                <a:solidFill>
                  <a:schemeClr val="accent1"/>
                </a:solidFill>
              </a:defRPr>
            </a:lvl9pPr>
          </a:lstStyle>
          <a:p>
            <a:endParaRPr/>
          </a:p>
        </p:txBody>
      </p:sp>
      <p:sp>
        <p:nvSpPr>
          <p:cNvPr id="180" name="Google Shape;180;p5"/>
          <p:cNvSpPr txBox="1">
            <a:spLocks noGrp="1"/>
          </p:cNvSpPr>
          <p:nvPr>
            <p:ph type="subTitle" idx="4"/>
          </p:nvPr>
        </p:nvSpPr>
        <p:spPr>
          <a:xfrm>
            <a:off x="2093976" y="2203704"/>
            <a:ext cx="2084700" cy="3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defRPr>
            </a:lvl2pPr>
            <a:lvl3pPr lvl="2" algn="ctr" rtl="0">
              <a:spcBef>
                <a:spcPts val="0"/>
              </a:spcBef>
              <a:spcAft>
                <a:spcPts val="0"/>
              </a:spcAft>
              <a:buNone/>
              <a:defRPr sz="1600">
                <a:solidFill>
                  <a:schemeClr val="accent1"/>
                </a:solidFill>
              </a:defRPr>
            </a:lvl3pPr>
            <a:lvl4pPr lvl="3" algn="ctr" rtl="0">
              <a:spcBef>
                <a:spcPts val="0"/>
              </a:spcBef>
              <a:spcAft>
                <a:spcPts val="0"/>
              </a:spcAft>
              <a:buNone/>
              <a:defRPr sz="1600">
                <a:solidFill>
                  <a:schemeClr val="accent1"/>
                </a:solidFill>
              </a:defRPr>
            </a:lvl4pPr>
            <a:lvl5pPr lvl="4" algn="ctr" rtl="0">
              <a:spcBef>
                <a:spcPts val="0"/>
              </a:spcBef>
              <a:spcAft>
                <a:spcPts val="0"/>
              </a:spcAft>
              <a:buNone/>
              <a:defRPr sz="1600">
                <a:solidFill>
                  <a:schemeClr val="accent1"/>
                </a:solidFill>
              </a:defRPr>
            </a:lvl5pPr>
            <a:lvl6pPr lvl="5" algn="ctr" rtl="0">
              <a:spcBef>
                <a:spcPts val="0"/>
              </a:spcBef>
              <a:spcAft>
                <a:spcPts val="0"/>
              </a:spcAft>
              <a:buNone/>
              <a:defRPr sz="1600">
                <a:solidFill>
                  <a:schemeClr val="accent1"/>
                </a:solidFill>
              </a:defRPr>
            </a:lvl6pPr>
            <a:lvl7pPr lvl="6" algn="ctr" rtl="0">
              <a:spcBef>
                <a:spcPts val="0"/>
              </a:spcBef>
              <a:spcAft>
                <a:spcPts val="0"/>
              </a:spcAft>
              <a:buNone/>
              <a:defRPr sz="1600">
                <a:solidFill>
                  <a:schemeClr val="accent1"/>
                </a:solidFill>
              </a:defRPr>
            </a:lvl7pPr>
            <a:lvl8pPr lvl="7" algn="ctr" rtl="0">
              <a:spcBef>
                <a:spcPts val="0"/>
              </a:spcBef>
              <a:spcAft>
                <a:spcPts val="0"/>
              </a:spcAft>
              <a:buNone/>
              <a:defRPr sz="1600">
                <a:solidFill>
                  <a:schemeClr val="accent1"/>
                </a:solidFill>
              </a:defRPr>
            </a:lvl8pPr>
            <a:lvl9pPr lvl="8" algn="ctr" rtl="0">
              <a:spcBef>
                <a:spcPts val="0"/>
              </a:spcBef>
              <a:spcAft>
                <a:spcPts val="0"/>
              </a:spcAft>
              <a:buNone/>
              <a:defRPr sz="1600">
                <a:solidFill>
                  <a:schemeClr val="accent1"/>
                </a:solidFill>
              </a:defRPr>
            </a:lvl9pPr>
          </a:lstStyle>
          <a:p>
            <a:endParaRPr/>
          </a:p>
        </p:txBody>
      </p:sp>
      <p:sp>
        <p:nvSpPr>
          <p:cNvPr id="181" name="Google Shape;181;p5"/>
          <p:cNvSpPr txBox="1">
            <a:spLocks noGrp="1"/>
          </p:cNvSpPr>
          <p:nvPr>
            <p:ph type="title" idx="5" hasCustomPrompt="1"/>
          </p:nvPr>
        </p:nvSpPr>
        <p:spPr>
          <a:xfrm>
            <a:off x="2779776" y="1627632"/>
            <a:ext cx="7224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82" name="Google Shape;182;p5"/>
          <p:cNvSpPr txBox="1">
            <a:spLocks noGrp="1"/>
          </p:cNvSpPr>
          <p:nvPr>
            <p:ph type="title" idx="6" hasCustomPrompt="1"/>
          </p:nvPr>
        </p:nvSpPr>
        <p:spPr>
          <a:xfrm>
            <a:off x="5641848" y="1627632"/>
            <a:ext cx="722400" cy="45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grpSp>
        <p:nvGrpSpPr>
          <p:cNvPr id="183" name="Google Shape;183;p5"/>
          <p:cNvGrpSpPr/>
          <p:nvPr/>
        </p:nvGrpSpPr>
        <p:grpSpPr>
          <a:xfrm>
            <a:off x="432850" y="0"/>
            <a:ext cx="8278300" cy="5165700"/>
            <a:chOff x="432850" y="0"/>
            <a:chExt cx="8278300" cy="5165700"/>
          </a:xfrm>
        </p:grpSpPr>
        <p:cxnSp>
          <p:nvCxnSpPr>
            <p:cNvPr id="184" name="Google Shape;184;p5"/>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85" name="Google Shape;185;p5"/>
            <p:cNvGrpSpPr/>
            <p:nvPr/>
          </p:nvGrpSpPr>
          <p:grpSpPr>
            <a:xfrm>
              <a:off x="8129350" y="4292175"/>
              <a:ext cx="581800" cy="582350"/>
              <a:chOff x="8064275" y="887850"/>
              <a:chExt cx="581800" cy="582350"/>
            </a:xfrm>
          </p:grpSpPr>
          <p:sp>
            <p:nvSpPr>
              <p:cNvPr id="186" name="Google Shape;186;p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92;p5"/>
            <p:cNvGrpSpPr/>
            <p:nvPr/>
          </p:nvGrpSpPr>
          <p:grpSpPr>
            <a:xfrm>
              <a:off x="8274238" y="3720600"/>
              <a:ext cx="292025" cy="292575"/>
              <a:chOff x="7353050" y="316275"/>
              <a:chExt cx="292025" cy="292575"/>
            </a:xfrm>
          </p:grpSpPr>
          <p:sp>
            <p:nvSpPr>
              <p:cNvPr id="193" name="Google Shape;193;p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5"/>
            <p:cNvGrpSpPr/>
            <p:nvPr/>
          </p:nvGrpSpPr>
          <p:grpSpPr>
            <a:xfrm>
              <a:off x="8332763" y="3212475"/>
              <a:ext cx="175000" cy="175000"/>
              <a:chOff x="8792300" y="321275"/>
              <a:chExt cx="175000" cy="175000"/>
            </a:xfrm>
          </p:grpSpPr>
          <p:sp>
            <p:nvSpPr>
              <p:cNvPr id="198" name="Google Shape;198;p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02" name="Google Shape;202;p5"/>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03" name="Google Shape;203;p5"/>
            <p:cNvGrpSpPr/>
            <p:nvPr/>
          </p:nvGrpSpPr>
          <p:grpSpPr>
            <a:xfrm rot="10800000">
              <a:off x="432850" y="291788"/>
              <a:ext cx="581800" cy="582350"/>
              <a:chOff x="8064275" y="887850"/>
              <a:chExt cx="581800" cy="582350"/>
            </a:xfrm>
          </p:grpSpPr>
          <p:sp>
            <p:nvSpPr>
              <p:cNvPr id="204" name="Google Shape;204;p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 name="Google Shape;210;p5"/>
            <p:cNvGrpSpPr/>
            <p:nvPr/>
          </p:nvGrpSpPr>
          <p:grpSpPr>
            <a:xfrm rot="10800000">
              <a:off x="577738" y="1153138"/>
              <a:ext cx="292025" cy="292575"/>
              <a:chOff x="7353050" y="316275"/>
              <a:chExt cx="292025" cy="292575"/>
            </a:xfrm>
          </p:grpSpPr>
          <p:sp>
            <p:nvSpPr>
              <p:cNvPr id="211" name="Google Shape;211;p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5"/>
            <p:cNvGrpSpPr/>
            <p:nvPr/>
          </p:nvGrpSpPr>
          <p:grpSpPr>
            <a:xfrm rot="10800000">
              <a:off x="636238" y="1778838"/>
              <a:ext cx="175000" cy="175000"/>
              <a:chOff x="8792300" y="321275"/>
              <a:chExt cx="175000" cy="175000"/>
            </a:xfrm>
          </p:grpSpPr>
          <p:sp>
            <p:nvSpPr>
              <p:cNvPr id="216" name="Google Shape;216;p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5"/>
            <p:cNvGrpSpPr/>
            <p:nvPr/>
          </p:nvGrpSpPr>
          <p:grpSpPr>
            <a:xfrm>
              <a:off x="432850" y="2003163"/>
              <a:ext cx="175013" cy="27000"/>
              <a:chOff x="5662375" y="212375"/>
              <a:chExt cx="175013" cy="27000"/>
            </a:xfrm>
          </p:grpSpPr>
          <p:sp>
            <p:nvSpPr>
              <p:cNvPr id="221" name="Google Shape;221;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5"/>
            <p:cNvGrpSpPr/>
            <p:nvPr/>
          </p:nvGrpSpPr>
          <p:grpSpPr>
            <a:xfrm>
              <a:off x="788100" y="208488"/>
              <a:ext cx="175013" cy="27000"/>
              <a:chOff x="5662375" y="212375"/>
              <a:chExt cx="175013" cy="27000"/>
            </a:xfrm>
          </p:grpSpPr>
          <p:sp>
            <p:nvSpPr>
              <p:cNvPr id="225" name="Google Shape;225;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5"/>
            <p:cNvGrpSpPr/>
            <p:nvPr/>
          </p:nvGrpSpPr>
          <p:grpSpPr>
            <a:xfrm>
              <a:off x="8129350" y="4988725"/>
              <a:ext cx="175013" cy="27000"/>
              <a:chOff x="5662375" y="212375"/>
              <a:chExt cx="175013" cy="27000"/>
            </a:xfrm>
          </p:grpSpPr>
          <p:sp>
            <p:nvSpPr>
              <p:cNvPr id="229" name="Google Shape;229;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232;p5"/>
            <p:cNvGrpSpPr/>
            <p:nvPr/>
          </p:nvGrpSpPr>
          <p:grpSpPr>
            <a:xfrm>
              <a:off x="8497550" y="3429425"/>
              <a:ext cx="175013" cy="27000"/>
              <a:chOff x="5662375" y="212375"/>
              <a:chExt cx="175013" cy="27000"/>
            </a:xfrm>
          </p:grpSpPr>
          <p:sp>
            <p:nvSpPr>
              <p:cNvPr id="233" name="Google Shape;233;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6" name="Google Shape;236;p5"/>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37" name="Google Shape;237;p5"/>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38" name="Google Shape;238;p5"/>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178"/>
        <p:cNvGrpSpPr/>
        <p:nvPr/>
      </p:nvGrpSpPr>
      <p:grpSpPr>
        <a:xfrm>
          <a:off x="0" y="0"/>
          <a:ext cx="0" cy="0"/>
          <a:chOff x="0" y="0"/>
          <a:chExt cx="0" cy="0"/>
        </a:xfrm>
      </p:grpSpPr>
      <p:sp>
        <p:nvSpPr>
          <p:cNvPr id="2179" name="Google Shape;2179;p42"/>
          <p:cNvSpPr txBox="1">
            <a:spLocks noGrp="1"/>
          </p:cNvSpPr>
          <p:nvPr>
            <p:ph type="body" idx="1"/>
          </p:nvPr>
        </p:nvSpPr>
        <p:spPr>
          <a:xfrm>
            <a:off x="1122050" y="1947672"/>
            <a:ext cx="2788800" cy="1362600"/>
          </a:xfrm>
          <a:prstGeom prst="rect">
            <a:avLst/>
          </a:prstGeom>
          <a:noFill/>
          <a:ln>
            <a:noFill/>
          </a:ln>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dk2"/>
              </a:buClr>
              <a:buSzPts val="1600"/>
              <a:buFont typeface="Barlow Semi Condensed"/>
              <a:buNone/>
              <a:defRPr sz="1600">
                <a:solidFill>
                  <a:schemeClr val="dk2"/>
                </a:solidFill>
                <a:latin typeface="Barlow Semi Condensed"/>
                <a:ea typeface="Barlow Semi Condensed"/>
                <a:cs typeface="Barlow Semi Condensed"/>
                <a:sym typeface="Barlow Semi Condensed"/>
              </a:defRPr>
            </a:lvl1pPr>
          </a:lstStyle>
          <a:p>
            <a:endParaRPr/>
          </a:p>
        </p:txBody>
      </p:sp>
      <p:sp>
        <p:nvSpPr>
          <p:cNvPr id="2180" name="Google Shape;2180;p42"/>
          <p:cNvSpPr txBox="1">
            <a:spLocks noGrp="1"/>
          </p:cNvSpPr>
          <p:nvPr>
            <p:ph type="title"/>
          </p:nvPr>
        </p:nvSpPr>
        <p:spPr>
          <a:xfrm>
            <a:off x="2100600" y="347472"/>
            <a:ext cx="4947000" cy="58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cxnSp>
        <p:nvCxnSpPr>
          <p:cNvPr id="2181" name="Google Shape;2181;p42"/>
          <p:cNvCxnSpPr/>
          <p:nvPr/>
        </p:nvCxnSpPr>
        <p:spPr>
          <a:xfrm>
            <a:off x="590450" y="4340600"/>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2182" name="Google Shape;2182;p42"/>
          <p:cNvCxnSpPr/>
          <p:nvPr/>
        </p:nvCxnSpPr>
        <p:spPr>
          <a:xfrm rot="10800000" flipH="1">
            <a:off x="7975" y="4332600"/>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2183" name="Google Shape;2183;p42"/>
          <p:cNvGrpSpPr/>
          <p:nvPr/>
        </p:nvGrpSpPr>
        <p:grpSpPr>
          <a:xfrm flipH="1">
            <a:off x="431725" y="4183775"/>
            <a:ext cx="292025" cy="292575"/>
            <a:chOff x="7353050" y="316275"/>
            <a:chExt cx="292025" cy="292575"/>
          </a:xfrm>
        </p:grpSpPr>
        <p:sp>
          <p:nvSpPr>
            <p:cNvPr id="2184" name="Google Shape;2184;p4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8" name="Google Shape;2188;p42"/>
          <p:cNvGrpSpPr/>
          <p:nvPr/>
        </p:nvGrpSpPr>
        <p:grpSpPr>
          <a:xfrm>
            <a:off x="1646714" y="4616575"/>
            <a:ext cx="293111" cy="293388"/>
            <a:chOff x="3164039" y="430875"/>
            <a:chExt cx="293111" cy="293388"/>
          </a:xfrm>
        </p:grpSpPr>
        <p:sp>
          <p:nvSpPr>
            <p:cNvPr id="2189" name="Google Shape;2189;p42"/>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2"/>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2"/>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2"/>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2"/>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2"/>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95" name="Google Shape;2195;p42"/>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2196" name="Google Shape;2196;p42"/>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2197" name="Google Shape;2197;p42"/>
          <p:cNvGrpSpPr/>
          <p:nvPr/>
        </p:nvGrpSpPr>
        <p:grpSpPr>
          <a:xfrm>
            <a:off x="8064275" y="526925"/>
            <a:ext cx="581800" cy="582350"/>
            <a:chOff x="8064275" y="887850"/>
            <a:chExt cx="581800" cy="582350"/>
          </a:xfrm>
        </p:grpSpPr>
        <p:sp>
          <p:nvSpPr>
            <p:cNvPr id="2198" name="Google Shape;2198;p4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4" name="Google Shape;2204;p42"/>
          <p:cNvGrpSpPr/>
          <p:nvPr/>
        </p:nvGrpSpPr>
        <p:grpSpPr>
          <a:xfrm>
            <a:off x="7033875" y="170875"/>
            <a:ext cx="292025" cy="292575"/>
            <a:chOff x="7353050" y="316275"/>
            <a:chExt cx="292025" cy="292575"/>
          </a:xfrm>
        </p:grpSpPr>
        <p:sp>
          <p:nvSpPr>
            <p:cNvPr id="2205" name="Google Shape;2205;p4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9" name="Google Shape;2209;p42"/>
          <p:cNvGrpSpPr/>
          <p:nvPr/>
        </p:nvGrpSpPr>
        <p:grpSpPr>
          <a:xfrm>
            <a:off x="8757950" y="229650"/>
            <a:ext cx="175000" cy="175000"/>
            <a:chOff x="8792300" y="321275"/>
            <a:chExt cx="175000" cy="175000"/>
          </a:xfrm>
        </p:grpSpPr>
        <p:sp>
          <p:nvSpPr>
            <p:cNvPr id="2210" name="Google Shape;2210;p4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4" name="Google Shape;2214;p42"/>
          <p:cNvGrpSpPr/>
          <p:nvPr/>
        </p:nvGrpSpPr>
        <p:grpSpPr>
          <a:xfrm>
            <a:off x="8490050" y="170875"/>
            <a:ext cx="175013" cy="27000"/>
            <a:chOff x="5662375" y="212375"/>
            <a:chExt cx="175013" cy="27000"/>
          </a:xfrm>
        </p:grpSpPr>
        <p:sp>
          <p:nvSpPr>
            <p:cNvPr id="2215" name="Google Shape;2215;p4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8" name="Google Shape;2218;p42"/>
          <p:cNvGrpSpPr/>
          <p:nvPr/>
        </p:nvGrpSpPr>
        <p:grpSpPr>
          <a:xfrm>
            <a:off x="7916350" y="1124600"/>
            <a:ext cx="175013" cy="27000"/>
            <a:chOff x="5662375" y="212375"/>
            <a:chExt cx="175013" cy="27000"/>
          </a:xfrm>
        </p:grpSpPr>
        <p:sp>
          <p:nvSpPr>
            <p:cNvPr id="2219" name="Google Shape;2219;p4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222"/>
        <p:cNvGrpSpPr/>
        <p:nvPr/>
      </p:nvGrpSpPr>
      <p:grpSpPr>
        <a:xfrm>
          <a:off x="0" y="0"/>
          <a:ext cx="0" cy="0"/>
          <a:chOff x="0" y="0"/>
          <a:chExt cx="0" cy="0"/>
        </a:xfrm>
      </p:grpSpPr>
      <p:grpSp>
        <p:nvGrpSpPr>
          <p:cNvPr id="2223" name="Google Shape;2223;p43"/>
          <p:cNvGrpSpPr/>
          <p:nvPr/>
        </p:nvGrpSpPr>
        <p:grpSpPr>
          <a:xfrm rot="10800000">
            <a:off x="1954823" y="1124844"/>
            <a:ext cx="5234354" cy="3069144"/>
            <a:chOff x="1098425" y="237675"/>
            <a:chExt cx="5358675" cy="5174750"/>
          </a:xfrm>
        </p:grpSpPr>
        <p:sp>
          <p:nvSpPr>
            <p:cNvPr id="2224" name="Google Shape;2224;p43"/>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3"/>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3"/>
            <p:cNvSpPr/>
            <p:nvPr/>
          </p:nvSpPr>
          <p:spPr>
            <a:xfrm>
              <a:off x="1119425" y="238125"/>
              <a:ext cx="5331675" cy="5174300"/>
            </a:xfrm>
            <a:custGeom>
              <a:avLst/>
              <a:gdLst/>
              <a:ahLst/>
              <a:cxnLst/>
              <a:rect l="l" t="t" r="r" b="b"/>
              <a:pathLst>
                <a:path w="213267" h="206972" extrusionOk="0">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7" name="Google Shape;2227;p43"/>
          <p:cNvSpPr txBox="1">
            <a:spLocks noGrp="1"/>
          </p:cNvSpPr>
          <p:nvPr>
            <p:ph type="subTitle" idx="1"/>
          </p:nvPr>
        </p:nvSpPr>
        <p:spPr>
          <a:xfrm>
            <a:off x="3227832" y="2816352"/>
            <a:ext cx="2679300" cy="658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cxnSp>
        <p:nvCxnSpPr>
          <p:cNvPr id="2228" name="Google Shape;2228;p43"/>
          <p:cNvCxnSpPr/>
          <p:nvPr/>
        </p:nvCxnSpPr>
        <p:spPr>
          <a:xfrm rot="5400000">
            <a:off x="7269708" y="3324550"/>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2229" name="Google Shape;2229;p43"/>
          <p:cNvCxnSpPr/>
          <p:nvPr/>
        </p:nvCxnSpPr>
        <p:spPr>
          <a:xfrm rot="-5400000" flipH="1">
            <a:off x="7181408" y="2082400"/>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2230" name="Google Shape;2230;p43"/>
          <p:cNvCxnSpPr/>
          <p:nvPr/>
        </p:nvCxnSpPr>
        <p:spPr>
          <a:xfrm rot="5400000">
            <a:off x="7232433" y="736375"/>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2231" name="Google Shape;2231;p43"/>
          <p:cNvCxnSpPr/>
          <p:nvPr/>
        </p:nvCxnSpPr>
        <p:spPr>
          <a:xfrm rot="5400000">
            <a:off x="8168433" y="-6660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2232" name="Google Shape;2232;p43"/>
          <p:cNvGrpSpPr/>
          <p:nvPr/>
        </p:nvGrpSpPr>
        <p:grpSpPr>
          <a:xfrm rot="5400000" flipH="1">
            <a:off x="7407333" y="1284925"/>
            <a:ext cx="581800" cy="582350"/>
            <a:chOff x="8064275" y="887850"/>
            <a:chExt cx="581800" cy="582350"/>
          </a:xfrm>
        </p:grpSpPr>
        <p:sp>
          <p:nvSpPr>
            <p:cNvPr id="2233" name="Google Shape;2233;p4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9" name="Google Shape;2239;p43"/>
          <p:cNvGrpSpPr/>
          <p:nvPr/>
        </p:nvGrpSpPr>
        <p:grpSpPr>
          <a:xfrm rot="5400000" flipH="1">
            <a:off x="7869720" y="2754200"/>
            <a:ext cx="292025" cy="292575"/>
            <a:chOff x="7353050" y="316275"/>
            <a:chExt cx="292025" cy="292575"/>
          </a:xfrm>
        </p:grpSpPr>
        <p:sp>
          <p:nvSpPr>
            <p:cNvPr id="2240" name="Google Shape;2240;p4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4" name="Google Shape;2244;p43"/>
          <p:cNvGrpSpPr/>
          <p:nvPr/>
        </p:nvGrpSpPr>
        <p:grpSpPr>
          <a:xfrm rot="5400000" flipH="1">
            <a:off x="8012458" y="178175"/>
            <a:ext cx="175000" cy="175000"/>
            <a:chOff x="8792300" y="321275"/>
            <a:chExt cx="175000" cy="175000"/>
          </a:xfrm>
        </p:grpSpPr>
        <p:sp>
          <p:nvSpPr>
            <p:cNvPr id="2245" name="Google Shape;2245;p4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9" name="Google Shape;2249;p43"/>
          <p:cNvGrpSpPr/>
          <p:nvPr/>
        </p:nvGrpSpPr>
        <p:grpSpPr>
          <a:xfrm rot="5400000">
            <a:off x="7551683" y="3879926"/>
            <a:ext cx="293111" cy="293388"/>
            <a:chOff x="3164039" y="430875"/>
            <a:chExt cx="293111" cy="293388"/>
          </a:xfrm>
        </p:grpSpPr>
        <p:sp>
          <p:nvSpPr>
            <p:cNvPr id="2250" name="Google Shape;2250;p43"/>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3"/>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3"/>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3"/>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3"/>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3"/>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6" name="Google Shape;2256;p43"/>
          <p:cNvGrpSpPr/>
          <p:nvPr/>
        </p:nvGrpSpPr>
        <p:grpSpPr>
          <a:xfrm rot="5400000" flipH="1">
            <a:off x="8259052" y="323144"/>
            <a:ext cx="175013" cy="27000"/>
            <a:chOff x="5662375" y="212375"/>
            <a:chExt cx="175013" cy="27000"/>
          </a:xfrm>
        </p:grpSpPr>
        <p:sp>
          <p:nvSpPr>
            <p:cNvPr id="2257" name="Google Shape;2257;p4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260" name="Google Shape;2260;p43"/>
          <p:cNvCxnSpPr/>
          <p:nvPr/>
        </p:nvCxnSpPr>
        <p:spPr>
          <a:xfrm rot="5400000" flipH="1">
            <a:off x="740850" y="25983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2261" name="Google Shape;2261;p43"/>
          <p:cNvCxnSpPr/>
          <p:nvPr/>
        </p:nvCxnSpPr>
        <p:spPr>
          <a:xfrm rot="-5400000">
            <a:off x="847100" y="355400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2262" name="Google Shape;2262;p43"/>
          <p:cNvCxnSpPr/>
          <p:nvPr/>
        </p:nvCxnSpPr>
        <p:spPr>
          <a:xfrm rot="5400000" flipH="1">
            <a:off x="1105775" y="415125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2263" name="Google Shape;2263;p43"/>
          <p:cNvGrpSpPr/>
          <p:nvPr/>
        </p:nvGrpSpPr>
        <p:grpSpPr>
          <a:xfrm rot="5400000">
            <a:off x="621475" y="4062025"/>
            <a:ext cx="581800" cy="582350"/>
            <a:chOff x="8064275" y="887850"/>
            <a:chExt cx="581800" cy="582350"/>
          </a:xfrm>
        </p:grpSpPr>
        <p:sp>
          <p:nvSpPr>
            <p:cNvPr id="2264" name="Google Shape;2264;p4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0" name="Google Shape;2270;p43"/>
          <p:cNvGrpSpPr/>
          <p:nvPr/>
        </p:nvGrpSpPr>
        <p:grpSpPr>
          <a:xfrm rot="5400000">
            <a:off x="1482825" y="3350800"/>
            <a:ext cx="292025" cy="292575"/>
            <a:chOff x="7353050" y="316275"/>
            <a:chExt cx="292025" cy="292575"/>
          </a:xfrm>
        </p:grpSpPr>
        <p:sp>
          <p:nvSpPr>
            <p:cNvPr id="2271" name="Google Shape;2271;p4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5" name="Google Shape;2275;p43"/>
          <p:cNvGrpSpPr/>
          <p:nvPr/>
        </p:nvGrpSpPr>
        <p:grpSpPr>
          <a:xfrm rot="5400000">
            <a:off x="1595125" y="4790325"/>
            <a:ext cx="175000" cy="175000"/>
            <a:chOff x="8792300" y="321275"/>
            <a:chExt cx="175000" cy="175000"/>
          </a:xfrm>
        </p:grpSpPr>
        <p:sp>
          <p:nvSpPr>
            <p:cNvPr id="2276" name="Google Shape;2276;p4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0" name="Google Shape;2280;p43"/>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3"/>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3"/>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3"/>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3"/>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3"/>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6" name="Google Shape;2286;p43"/>
          <p:cNvGrpSpPr/>
          <p:nvPr/>
        </p:nvGrpSpPr>
        <p:grpSpPr>
          <a:xfrm rot="5400000">
            <a:off x="1701119" y="1515381"/>
            <a:ext cx="175013" cy="27000"/>
            <a:chOff x="5662375" y="212375"/>
            <a:chExt cx="175013" cy="27000"/>
          </a:xfrm>
        </p:grpSpPr>
        <p:sp>
          <p:nvSpPr>
            <p:cNvPr id="2287" name="Google Shape;2287;p4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0" name="Google Shape;2290;p43"/>
          <p:cNvGrpSpPr/>
          <p:nvPr/>
        </p:nvGrpSpPr>
        <p:grpSpPr>
          <a:xfrm rot="5400000">
            <a:off x="1819519" y="4562081"/>
            <a:ext cx="175013" cy="27000"/>
            <a:chOff x="5662375" y="212375"/>
            <a:chExt cx="175013" cy="27000"/>
          </a:xfrm>
        </p:grpSpPr>
        <p:sp>
          <p:nvSpPr>
            <p:cNvPr id="2291" name="Google Shape;2291;p4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4" name="Google Shape;2294;p43"/>
          <p:cNvGrpSpPr/>
          <p:nvPr/>
        </p:nvGrpSpPr>
        <p:grpSpPr>
          <a:xfrm rot="5400000">
            <a:off x="408594" y="4140781"/>
            <a:ext cx="175013" cy="27000"/>
            <a:chOff x="5662375" y="212375"/>
            <a:chExt cx="175013" cy="27000"/>
          </a:xfrm>
        </p:grpSpPr>
        <p:sp>
          <p:nvSpPr>
            <p:cNvPr id="2295" name="Google Shape;2295;p4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8" name="Google Shape;2298;p43"/>
          <p:cNvSpPr txBox="1">
            <a:spLocks noGrp="1"/>
          </p:cNvSpPr>
          <p:nvPr>
            <p:ph type="title" hasCustomPrompt="1"/>
          </p:nvPr>
        </p:nvSpPr>
        <p:spPr>
          <a:xfrm>
            <a:off x="2624328" y="2057400"/>
            <a:ext cx="3904500" cy="78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99"/>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300"/>
        <p:cNvGrpSpPr/>
        <p:nvPr/>
      </p:nvGrpSpPr>
      <p:grpSpPr>
        <a:xfrm>
          <a:off x="0" y="0"/>
          <a:ext cx="0" cy="0"/>
          <a:chOff x="0" y="0"/>
          <a:chExt cx="0" cy="0"/>
        </a:xfrm>
      </p:grpSpPr>
      <p:sp>
        <p:nvSpPr>
          <p:cNvPr id="2301" name="Google Shape;2301;p45"/>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2302" name="Google Shape;2302;p45"/>
          <p:cNvSpPr txBox="1">
            <a:spLocks noGrp="1"/>
          </p:cNvSpPr>
          <p:nvPr>
            <p:ph type="subTitle" idx="1"/>
          </p:nvPr>
        </p:nvSpPr>
        <p:spPr>
          <a:xfrm>
            <a:off x="1664208" y="429768"/>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2303" name="Google Shape;2303;p45"/>
          <p:cNvSpPr txBox="1">
            <a:spLocks noGrp="1"/>
          </p:cNvSpPr>
          <p:nvPr>
            <p:ph type="subTitle" idx="2"/>
          </p:nvPr>
        </p:nvSpPr>
        <p:spPr>
          <a:xfrm>
            <a:off x="1664208" y="713232"/>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2304" name="Google Shape;2304;p45"/>
          <p:cNvSpPr txBox="1">
            <a:spLocks noGrp="1"/>
          </p:cNvSpPr>
          <p:nvPr>
            <p:ph type="subTitle" idx="3"/>
          </p:nvPr>
        </p:nvSpPr>
        <p:spPr>
          <a:xfrm>
            <a:off x="1664208" y="1508760"/>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2305" name="Google Shape;2305;p45"/>
          <p:cNvSpPr txBox="1">
            <a:spLocks noGrp="1"/>
          </p:cNvSpPr>
          <p:nvPr>
            <p:ph type="subTitle" idx="4"/>
          </p:nvPr>
        </p:nvSpPr>
        <p:spPr>
          <a:xfrm>
            <a:off x="1664208" y="1792224"/>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2306" name="Google Shape;2306;p45"/>
          <p:cNvSpPr txBox="1">
            <a:spLocks noGrp="1"/>
          </p:cNvSpPr>
          <p:nvPr>
            <p:ph type="subTitle" idx="5"/>
          </p:nvPr>
        </p:nvSpPr>
        <p:spPr>
          <a:xfrm>
            <a:off x="1664208" y="2587752"/>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2307" name="Google Shape;2307;p45"/>
          <p:cNvSpPr txBox="1">
            <a:spLocks noGrp="1"/>
          </p:cNvSpPr>
          <p:nvPr>
            <p:ph type="subTitle" idx="6"/>
          </p:nvPr>
        </p:nvSpPr>
        <p:spPr>
          <a:xfrm>
            <a:off x="1664208" y="2871216"/>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2308" name="Google Shape;2308;p45"/>
          <p:cNvSpPr txBox="1">
            <a:spLocks noGrp="1"/>
          </p:cNvSpPr>
          <p:nvPr>
            <p:ph type="subTitle" idx="7"/>
          </p:nvPr>
        </p:nvSpPr>
        <p:spPr>
          <a:xfrm>
            <a:off x="1664208" y="3666744"/>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2309" name="Google Shape;2309;p45"/>
          <p:cNvSpPr txBox="1">
            <a:spLocks noGrp="1"/>
          </p:cNvSpPr>
          <p:nvPr>
            <p:ph type="subTitle" idx="8"/>
          </p:nvPr>
        </p:nvSpPr>
        <p:spPr>
          <a:xfrm>
            <a:off x="1664208" y="3950208"/>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2310" name="Google Shape;2310;p45"/>
          <p:cNvSpPr txBox="1">
            <a:spLocks noGrp="1"/>
          </p:cNvSpPr>
          <p:nvPr>
            <p:ph type="title" idx="9" hasCustomPrompt="1"/>
          </p:nvPr>
        </p:nvSpPr>
        <p:spPr>
          <a:xfrm>
            <a:off x="813816" y="722376"/>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2311" name="Google Shape;2311;p45"/>
          <p:cNvSpPr txBox="1">
            <a:spLocks noGrp="1"/>
          </p:cNvSpPr>
          <p:nvPr>
            <p:ph type="title" idx="13" hasCustomPrompt="1"/>
          </p:nvPr>
        </p:nvSpPr>
        <p:spPr>
          <a:xfrm>
            <a:off x="813816" y="1801368"/>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2312" name="Google Shape;2312;p45"/>
          <p:cNvSpPr txBox="1">
            <a:spLocks noGrp="1"/>
          </p:cNvSpPr>
          <p:nvPr>
            <p:ph type="title" idx="14" hasCustomPrompt="1"/>
          </p:nvPr>
        </p:nvSpPr>
        <p:spPr>
          <a:xfrm>
            <a:off x="813816" y="2880360"/>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2313" name="Google Shape;2313;p45"/>
          <p:cNvSpPr txBox="1">
            <a:spLocks noGrp="1"/>
          </p:cNvSpPr>
          <p:nvPr>
            <p:ph type="title" idx="15" hasCustomPrompt="1"/>
          </p:nvPr>
        </p:nvSpPr>
        <p:spPr>
          <a:xfrm>
            <a:off x="813816" y="3959352"/>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hree columns of text">
  <p:cSld name="CUSTOM_1">
    <p:spTree>
      <p:nvGrpSpPr>
        <p:cNvPr id="1" name="Shape 2314"/>
        <p:cNvGrpSpPr/>
        <p:nvPr/>
      </p:nvGrpSpPr>
      <p:grpSpPr>
        <a:xfrm>
          <a:off x="0" y="0"/>
          <a:ext cx="0" cy="0"/>
          <a:chOff x="0" y="0"/>
          <a:chExt cx="0" cy="0"/>
        </a:xfrm>
      </p:grpSpPr>
      <p:sp>
        <p:nvSpPr>
          <p:cNvPr id="2315" name="Google Shape;2315;p46"/>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316" name="Google Shape;2316;p46"/>
          <p:cNvSpPr txBox="1">
            <a:spLocks noGrp="1"/>
          </p:cNvSpPr>
          <p:nvPr>
            <p:ph type="subTitle" idx="1"/>
          </p:nvPr>
        </p:nvSpPr>
        <p:spPr>
          <a:xfrm>
            <a:off x="3694176"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2317" name="Google Shape;2317;p46"/>
          <p:cNvSpPr txBox="1">
            <a:spLocks noGrp="1"/>
          </p:cNvSpPr>
          <p:nvPr>
            <p:ph type="subTitle" idx="2"/>
          </p:nvPr>
        </p:nvSpPr>
        <p:spPr>
          <a:xfrm>
            <a:off x="1024128"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2318" name="Google Shape;2318;p46"/>
          <p:cNvSpPr txBox="1">
            <a:spLocks noGrp="1"/>
          </p:cNvSpPr>
          <p:nvPr>
            <p:ph type="subTitle" idx="3"/>
          </p:nvPr>
        </p:nvSpPr>
        <p:spPr>
          <a:xfrm>
            <a:off x="6355080"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2319" name="Google Shape;2319;p46"/>
          <p:cNvSpPr txBox="1">
            <a:spLocks noGrp="1"/>
          </p:cNvSpPr>
          <p:nvPr>
            <p:ph type="subTitle" idx="4"/>
          </p:nvPr>
        </p:nvSpPr>
        <p:spPr>
          <a:xfrm>
            <a:off x="3694176"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2320" name="Google Shape;2320;p46"/>
          <p:cNvSpPr txBox="1">
            <a:spLocks noGrp="1"/>
          </p:cNvSpPr>
          <p:nvPr>
            <p:ph type="subTitle" idx="5"/>
          </p:nvPr>
        </p:nvSpPr>
        <p:spPr>
          <a:xfrm>
            <a:off x="1024128"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2321" name="Google Shape;2321;p46"/>
          <p:cNvSpPr txBox="1">
            <a:spLocks noGrp="1"/>
          </p:cNvSpPr>
          <p:nvPr>
            <p:ph type="subTitle" idx="6"/>
          </p:nvPr>
        </p:nvSpPr>
        <p:spPr>
          <a:xfrm>
            <a:off x="6355080"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2322" name="Google Shape;2322;p46"/>
          <p:cNvGrpSpPr/>
          <p:nvPr/>
        </p:nvGrpSpPr>
        <p:grpSpPr>
          <a:xfrm>
            <a:off x="261711" y="-1158"/>
            <a:ext cx="8550326" cy="3981600"/>
            <a:chOff x="261711" y="-1158"/>
            <a:chExt cx="8550326" cy="3981600"/>
          </a:xfrm>
        </p:grpSpPr>
        <p:cxnSp>
          <p:nvCxnSpPr>
            <p:cNvPr id="2323" name="Google Shape;2323;p46"/>
            <p:cNvCxnSpPr/>
            <p:nvPr/>
          </p:nvCxnSpPr>
          <p:spPr>
            <a:xfrm>
              <a:off x="515925" y="-1158"/>
              <a:ext cx="0" cy="3981600"/>
            </a:xfrm>
            <a:prstGeom prst="straightConnector1">
              <a:avLst/>
            </a:prstGeom>
            <a:noFill/>
            <a:ln w="9525" cap="flat" cmpd="sng">
              <a:solidFill>
                <a:schemeClr val="dk1"/>
              </a:solidFill>
              <a:prstDash val="solid"/>
              <a:round/>
              <a:headEnd type="none" w="med" len="med"/>
              <a:tailEnd type="none" w="med" len="med"/>
            </a:ln>
          </p:spPr>
        </p:cxnSp>
        <p:cxnSp>
          <p:nvCxnSpPr>
            <p:cNvPr id="2324" name="Google Shape;2324;p46"/>
            <p:cNvCxnSpPr/>
            <p:nvPr/>
          </p:nvCxnSpPr>
          <p:spPr>
            <a:xfrm>
              <a:off x="8666025" y="-1158"/>
              <a:ext cx="0" cy="1902000"/>
            </a:xfrm>
            <a:prstGeom prst="straightConnector1">
              <a:avLst/>
            </a:prstGeom>
            <a:noFill/>
            <a:ln w="9525" cap="flat" cmpd="sng">
              <a:solidFill>
                <a:schemeClr val="dk1"/>
              </a:solidFill>
              <a:prstDash val="solid"/>
              <a:round/>
              <a:headEnd type="none" w="med" len="med"/>
              <a:tailEnd type="none" w="med" len="med"/>
            </a:ln>
          </p:spPr>
        </p:cxnSp>
        <p:grpSp>
          <p:nvGrpSpPr>
            <p:cNvPr id="2325" name="Google Shape;2325;p46"/>
            <p:cNvGrpSpPr/>
            <p:nvPr/>
          </p:nvGrpSpPr>
          <p:grpSpPr>
            <a:xfrm rot="10800000">
              <a:off x="343275" y="3300779"/>
              <a:ext cx="344736" cy="345385"/>
              <a:chOff x="7353050" y="316275"/>
              <a:chExt cx="292025" cy="292575"/>
            </a:xfrm>
          </p:grpSpPr>
          <p:sp>
            <p:nvSpPr>
              <p:cNvPr id="2326" name="Google Shape;2326;p4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0" name="Google Shape;2330;p46"/>
            <p:cNvGrpSpPr/>
            <p:nvPr/>
          </p:nvGrpSpPr>
          <p:grpSpPr>
            <a:xfrm rot="10800000">
              <a:off x="8520013" y="714742"/>
              <a:ext cx="292025" cy="292575"/>
              <a:chOff x="7353050" y="316275"/>
              <a:chExt cx="292025" cy="292575"/>
            </a:xfrm>
          </p:grpSpPr>
          <p:sp>
            <p:nvSpPr>
              <p:cNvPr id="2331" name="Google Shape;2331;p4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5" name="Google Shape;2335;p46"/>
            <p:cNvGrpSpPr/>
            <p:nvPr/>
          </p:nvGrpSpPr>
          <p:grpSpPr>
            <a:xfrm rot="10800000">
              <a:off x="261711" y="465077"/>
              <a:ext cx="507562" cy="507984"/>
              <a:chOff x="8064275" y="887850"/>
              <a:chExt cx="581800" cy="582350"/>
            </a:xfrm>
          </p:grpSpPr>
          <p:sp>
            <p:nvSpPr>
              <p:cNvPr id="2336" name="Google Shape;2336;p4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Four columns of text">
  <p:cSld name="CUSTOM_2">
    <p:spTree>
      <p:nvGrpSpPr>
        <p:cNvPr id="1" name="Shape 2342"/>
        <p:cNvGrpSpPr/>
        <p:nvPr/>
      </p:nvGrpSpPr>
      <p:grpSpPr>
        <a:xfrm>
          <a:off x="0" y="0"/>
          <a:ext cx="0" cy="0"/>
          <a:chOff x="0" y="0"/>
          <a:chExt cx="0" cy="0"/>
        </a:xfrm>
      </p:grpSpPr>
      <p:sp>
        <p:nvSpPr>
          <p:cNvPr id="2343" name="Google Shape;2343;p47"/>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344" name="Google Shape;2344;p47"/>
          <p:cNvSpPr txBox="1">
            <a:spLocks noGrp="1"/>
          </p:cNvSpPr>
          <p:nvPr>
            <p:ph type="subTitle" idx="1"/>
          </p:nvPr>
        </p:nvSpPr>
        <p:spPr>
          <a:xfrm>
            <a:off x="1709928" y="1545336"/>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2345" name="Google Shape;2345;p47"/>
          <p:cNvSpPr txBox="1">
            <a:spLocks noGrp="1"/>
          </p:cNvSpPr>
          <p:nvPr>
            <p:ph type="subTitle" idx="2"/>
          </p:nvPr>
        </p:nvSpPr>
        <p:spPr>
          <a:xfrm>
            <a:off x="1709928" y="1938528"/>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2346" name="Google Shape;2346;p47"/>
          <p:cNvSpPr txBox="1">
            <a:spLocks noGrp="1"/>
          </p:cNvSpPr>
          <p:nvPr>
            <p:ph type="subTitle" idx="3"/>
          </p:nvPr>
        </p:nvSpPr>
        <p:spPr>
          <a:xfrm>
            <a:off x="5468112" y="1545336"/>
            <a:ext cx="19476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2347" name="Google Shape;2347;p47"/>
          <p:cNvSpPr txBox="1">
            <a:spLocks noGrp="1"/>
          </p:cNvSpPr>
          <p:nvPr>
            <p:ph type="subTitle" idx="4"/>
          </p:nvPr>
        </p:nvSpPr>
        <p:spPr>
          <a:xfrm>
            <a:off x="5468112" y="1938528"/>
            <a:ext cx="19476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2348" name="Google Shape;2348;p47"/>
          <p:cNvSpPr txBox="1">
            <a:spLocks noGrp="1"/>
          </p:cNvSpPr>
          <p:nvPr>
            <p:ph type="subTitle" idx="5"/>
          </p:nvPr>
        </p:nvSpPr>
        <p:spPr>
          <a:xfrm>
            <a:off x="2825496" y="3200400"/>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2349" name="Google Shape;2349;p47"/>
          <p:cNvSpPr txBox="1">
            <a:spLocks noGrp="1"/>
          </p:cNvSpPr>
          <p:nvPr>
            <p:ph type="subTitle" idx="6"/>
          </p:nvPr>
        </p:nvSpPr>
        <p:spPr>
          <a:xfrm>
            <a:off x="2825496" y="3593592"/>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2350" name="Google Shape;2350;p47"/>
          <p:cNvSpPr txBox="1">
            <a:spLocks noGrp="1"/>
          </p:cNvSpPr>
          <p:nvPr>
            <p:ph type="subTitle" idx="7"/>
          </p:nvPr>
        </p:nvSpPr>
        <p:spPr>
          <a:xfrm>
            <a:off x="6464808" y="3200400"/>
            <a:ext cx="19935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2351" name="Google Shape;2351;p47"/>
          <p:cNvSpPr txBox="1">
            <a:spLocks noGrp="1"/>
          </p:cNvSpPr>
          <p:nvPr>
            <p:ph type="subTitle" idx="8"/>
          </p:nvPr>
        </p:nvSpPr>
        <p:spPr>
          <a:xfrm>
            <a:off x="6464808" y="3593592"/>
            <a:ext cx="19935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cxnSp>
        <p:nvCxnSpPr>
          <p:cNvPr id="2352" name="Google Shape;2352;p47"/>
          <p:cNvCxnSpPr/>
          <p:nvPr/>
        </p:nvCxnSpPr>
        <p:spPr>
          <a:xfrm rot="10800000">
            <a:off x="8109000"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2353" name="Google Shape;2353;p47"/>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2354" name="Google Shape;2354;p47"/>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2355" name="Google Shape;2355;p47"/>
          <p:cNvGrpSpPr/>
          <p:nvPr/>
        </p:nvGrpSpPr>
        <p:grpSpPr>
          <a:xfrm flipH="1">
            <a:off x="423750" y="125363"/>
            <a:ext cx="292025" cy="292575"/>
            <a:chOff x="7353050" y="316275"/>
            <a:chExt cx="292025" cy="292575"/>
          </a:xfrm>
        </p:grpSpPr>
        <p:sp>
          <p:nvSpPr>
            <p:cNvPr id="2356" name="Google Shape;2356;p4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0" name="Google Shape;2360;p47"/>
          <p:cNvGrpSpPr/>
          <p:nvPr/>
        </p:nvGrpSpPr>
        <p:grpSpPr>
          <a:xfrm>
            <a:off x="1638739" y="558163"/>
            <a:ext cx="293111" cy="293388"/>
            <a:chOff x="3164039" y="430875"/>
            <a:chExt cx="293111" cy="293388"/>
          </a:xfrm>
        </p:grpSpPr>
        <p:sp>
          <p:nvSpPr>
            <p:cNvPr id="2361" name="Google Shape;2361;p4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7" name="Google Shape;2367;p47"/>
          <p:cNvGrpSpPr/>
          <p:nvPr/>
        </p:nvGrpSpPr>
        <p:grpSpPr>
          <a:xfrm>
            <a:off x="1591750" y="362600"/>
            <a:ext cx="175013" cy="27000"/>
            <a:chOff x="5662375" y="212375"/>
            <a:chExt cx="175013" cy="27000"/>
          </a:xfrm>
        </p:grpSpPr>
        <p:sp>
          <p:nvSpPr>
            <p:cNvPr id="2368" name="Google Shape;2368;p4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71" name="Google Shape;2371;p47"/>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2372" name="Google Shape;2372;p47"/>
          <p:cNvGrpSpPr/>
          <p:nvPr/>
        </p:nvGrpSpPr>
        <p:grpSpPr>
          <a:xfrm>
            <a:off x="7823875" y="202375"/>
            <a:ext cx="581800" cy="582350"/>
            <a:chOff x="8064275" y="887850"/>
            <a:chExt cx="581800" cy="582350"/>
          </a:xfrm>
        </p:grpSpPr>
        <p:sp>
          <p:nvSpPr>
            <p:cNvPr id="2373" name="Google Shape;2373;p4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9" name="Google Shape;2379;p47"/>
          <p:cNvGrpSpPr/>
          <p:nvPr/>
        </p:nvGrpSpPr>
        <p:grpSpPr>
          <a:xfrm flipH="1">
            <a:off x="8698650" y="1117488"/>
            <a:ext cx="292025" cy="292575"/>
            <a:chOff x="7353050" y="316275"/>
            <a:chExt cx="292025" cy="292575"/>
          </a:xfrm>
        </p:grpSpPr>
        <p:sp>
          <p:nvSpPr>
            <p:cNvPr id="2380" name="Google Shape;2380;p4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4" name="Google Shape;2384;p47"/>
          <p:cNvGrpSpPr/>
          <p:nvPr/>
        </p:nvGrpSpPr>
        <p:grpSpPr>
          <a:xfrm>
            <a:off x="8678350" y="1581800"/>
            <a:ext cx="175013" cy="27000"/>
            <a:chOff x="5662375" y="212375"/>
            <a:chExt cx="175013" cy="27000"/>
          </a:xfrm>
        </p:grpSpPr>
        <p:sp>
          <p:nvSpPr>
            <p:cNvPr id="2385" name="Google Shape;2385;p4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hree columns of text 2">
  <p:cSld name="CUSTOM_7">
    <p:spTree>
      <p:nvGrpSpPr>
        <p:cNvPr id="1" name="Shape 2388"/>
        <p:cNvGrpSpPr/>
        <p:nvPr/>
      </p:nvGrpSpPr>
      <p:grpSpPr>
        <a:xfrm>
          <a:off x="0" y="0"/>
          <a:ext cx="0" cy="0"/>
          <a:chOff x="0" y="0"/>
          <a:chExt cx="0" cy="0"/>
        </a:xfrm>
      </p:grpSpPr>
      <p:cxnSp>
        <p:nvCxnSpPr>
          <p:cNvPr id="2389" name="Google Shape;2389;p48"/>
          <p:cNvCxnSpPr/>
          <p:nvPr/>
        </p:nvCxnSpPr>
        <p:spPr>
          <a:xfrm>
            <a:off x="590450" y="4340600"/>
            <a:ext cx="670200" cy="423000"/>
          </a:xfrm>
          <a:prstGeom prst="straightConnector1">
            <a:avLst/>
          </a:prstGeom>
          <a:noFill/>
          <a:ln w="9525" cap="flat" cmpd="sng">
            <a:solidFill>
              <a:schemeClr val="dk1"/>
            </a:solidFill>
            <a:prstDash val="solid"/>
            <a:round/>
            <a:headEnd type="none" w="med" len="med"/>
            <a:tailEnd type="none" w="med" len="med"/>
          </a:ln>
        </p:spPr>
      </p:cxnSp>
      <p:sp>
        <p:nvSpPr>
          <p:cNvPr id="2390" name="Google Shape;2390;p48"/>
          <p:cNvSpPr txBox="1">
            <a:spLocks noGrp="1"/>
          </p:cNvSpPr>
          <p:nvPr>
            <p:ph type="title"/>
          </p:nvPr>
        </p:nvSpPr>
        <p:spPr>
          <a:xfrm>
            <a:off x="2208175" y="342775"/>
            <a:ext cx="4727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391" name="Google Shape;2391;p48"/>
          <p:cNvCxnSpPr/>
          <p:nvPr/>
        </p:nvCxnSpPr>
        <p:spPr>
          <a:xfrm rot="10800000" flipH="1">
            <a:off x="0" y="4332550"/>
            <a:ext cx="590700" cy="663900"/>
          </a:xfrm>
          <a:prstGeom prst="straightConnector1">
            <a:avLst/>
          </a:prstGeom>
          <a:noFill/>
          <a:ln w="9525" cap="flat" cmpd="sng">
            <a:solidFill>
              <a:schemeClr val="dk1"/>
            </a:solidFill>
            <a:prstDash val="solid"/>
            <a:round/>
            <a:headEnd type="none" w="med" len="med"/>
            <a:tailEnd type="none" w="med" len="med"/>
          </a:ln>
        </p:spPr>
      </p:cxnSp>
      <p:grpSp>
        <p:nvGrpSpPr>
          <p:cNvPr id="2392" name="Google Shape;2392;p48"/>
          <p:cNvGrpSpPr/>
          <p:nvPr/>
        </p:nvGrpSpPr>
        <p:grpSpPr>
          <a:xfrm flipH="1">
            <a:off x="431725" y="4183775"/>
            <a:ext cx="292025" cy="292575"/>
            <a:chOff x="7353050" y="316275"/>
            <a:chExt cx="292025" cy="292575"/>
          </a:xfrm>
        </p:grpSpPr>
        <p:sp>
          <p:nvSpPr>
            <p:cNvPr id="2393" name="Google Shape;2393;p4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7" name="Google Shape;2397;p48"/>
          <p:cNvGrpSpPr/>
          <p:nvPr/>
        </p:nvGrpSpPr>
        <p:grpSpPr>
          <a:xfrm>
            <a:off x="1075789" y="4604675"/>
            <a:ext cx="293111" cy="293388"/>
            <a:chOff x="3164039" y="430875"/>
            <a:chExt cx="293111" cy="293388"/>
          </a:xfrm>
        </p:grpSpPr>
        <p:sp>
          <p:nvSpPr>
            <p:cNvPr id="2398" name="Google Shape;2398;p4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404" name="Google Shape;2404;p48"/>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2405" name="Google Shape;2405;p48"/>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2406" name="Google Shape;2406;p48"/>
          <p:cNvGrpSpPr/>
          <p:nvPr/>
        </p:nvGrpSpPr>
        <p:grpSpPr>
          <a:xfrm>
            <a:off x="8064275" y="526925"/>
            <a:ext cx="581800" cy="582350"/>
            <a:chOff x="8064275" y="887850"/>
            <a:chExt cx="581800" cy="582350"/>
          </a:xfrm>
        </p:grpSpPr>
        <p:sp>
          <p:nvSpPr>
            <p:cNvPr id="2407" name="Google Shape;2407;p4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3" name="Google Shape;2413;p48"/>
          <p:cNvGrpSpPr/>
          <p:nvPr/>
        </p:nvGrpSpPr>
        <p:grpSpPr>
          <a:xfrm>
            <a:off x="7033875" y="170875"/>
            <a:ext cx="292025" cy="292575"/>
            <a:chOff x="7353050" y="316275"/>
            <a:chExt cx="292025" cy="292575"/>
          </a:xfrm>
        </p:grpSpPr>
        <p:sp>
          <p:nvSpPr>
            <p:cNvPr id="2414" name="Google Shape;2414;p4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8" name="Google Shape;2418;p48"/>
          <p:cNvGrpSpPr/>
          <p:nvPr/>
        </p:nvGrpSpPr>
        <p:grpSpPr>
          <a:xfrm>
            <a:off x="8757950" y="229650"/>
            <a:ext cx="175000" cy="175000"/>
            <a:chOff x="8792300" y="321275"/>
            <a:chExt cx="175000" cy="175000"/>
          </a:xfrm>
        </p:grpSpPr>
        <p:sp>
          <p:nvSpPr>
            <p:cNvPr id="2419" name="Google Shape;2419;p4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3" name="Google Shape;2423;p48"/>
          <p:cNvGrpSpPr/>
          <p:nvPr/>
        </p:nvGrpSpPr>
        <p:grpSpPr>
          <a:xfrm>
            <a:off x="8490050" y="170875"/>
            <a:ext cx="175013" cy="27000"/>
            <a:chOff x="5662375" y="212375"/>
            <a:chExt cx="175013" cy="27000"/>
          </a:xfrm>
        </p:grpSpPr>
        <p:sp>
          <p:nvSpPr>
            <p:cNvPr id="2424" name="Google Shape;2424;p4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7" name="Google Shape;2427;p48"/>
          <p:cNvGrpSpPr/>
          <p:nvPr/>
        </p:nvGrpSpPr>
        <p:grpSpPr>
          <a:xfrm>
            <a:off x="7916350" y="1124600"/>
            <a:ext cx="175013" cy="27000"/>
            <a:chOff x="5662375" y="212375"/>
            <a:chExt cx="175013" cy="27000"/>
          </a:xfrm>
        </p:grpSpPr>
        <p:sp>
          <p:nvSpPr>
            <p:cNvPr id="2428" name="Google Shape;2428;p4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1" name="Google Shape;2431;p48"/>
          <p:cNvSpPr txBox="1">
            <a:spLocks noGrp="1"/>
          </p:cNvSpPr>
          <p:nvPr>
            <p:ph type="subTitle" idx="1"/>
          </p:nvPr>
        </p:nvSpPr>
        <p:spPr>
          <a:xfrm>
            <a:off x="6217920" y="1819656"/>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2432" name="Google Shape;2432;p48"/>
          <p:cNvSpPr txBox="1">
            <a:spLocks noGrp="1"/>
          </p:cNvSpPr>
          <p:nvPr>
            <p:ph type="subTitle" idx="2"/>
          </p:nvPr>
        </p:nvSpPr>
        <p:spPr>
          <a:xfrm>
            <a:off x="3749040" y="1252728"/>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2433" name="Google Shape;2433;p48"/>
          <p:cNvSpPr txBox="1">
            <a:spLocks noGrp="1"/>
          </p:cNvSpPr>
          <p:nvPr>
            <p:ph type="subTitle" idx="3"/>
          </p:nvPr>
        </p:nvSpPr>
        <p:spPr>
          <a:xfrm>
            <a:off x="1289304" y="1819656"/>
            <a:ext cx="1636800" cy="356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2434" name="Google Shape;2434;p48"/>
          <p:cNvSpPr txBox="1">
            <a:spLocks noGrp="1"/>
          </p:cNvSpPr>
          <p:nvPr>
            <p:ph type="subTitle" idx="4"/>
          </p:nvPr>
        </p:nvSpPr>
        <p:spPr>
          <a:xfrm>
            <a:off x="6217920" y="2139696"/>
            <a:ext cx="1636800" cy="877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defRPr>
            </a:lvl1pPr>
            <a:lvl2pPr lvl="1" algn="ctr" rtl="0">
              <a:spcBef>
                <a:spcPts val="0"/>
              </a:spcBef>
              <a:spcAft>
                <a:spcPts val="0"/>
              </a:spcAft>
              <a:buNone/>
              <a:defRPr sz="1600">
                <a:solidFill>
                  <a:schemeClr val="dk2"/>
                </a:solidFill>
              </a:defRPr>
            </a:lvl2pPr>
            <a:lvl3pPr lvl="2" algn="ctr" rtl="0">
              <a:spcBef>
                <a:spcPts val="0"/>
              </a:spcBef>
              <a:spcAft>
                <a:spcPts val="0"/>
              </a:spcAft>
              <a:buNone/>
              <a:defRPr sz="1600">
                <a:solidFill>
                  <a:schemeClr val="dk2"/>
                </a:solidFill>
              </a:defRPr>
            </a:lvl3pPr>
            <a:lvl4pPr lvl="3" algn="ctr" rtl="0">
              <a:spcBef>
                <a:spcPts val="0"/>
              </a:spcBef>
              <a:spcAft>
                <a:spcPts val="0"/>
              </a:spcAft>
              <a:buNone/>
              <a:defRPr sz="1600">
                <a:solidFill>
                  <a:schemeClr val="dk2"/>
                </a:solidFill>
              </a:defRPr>
            </a:lvl4pPr>
            <a:lvl5pPr lvl="4" algn="ctr" rtl="0">
              <a:spcBef>
                <a:spcPts val="0"/>
              </a:spcBef>
              <a:spcAft>
                <a:spcPts val="0"/>
              </a:spcAft>
              <a:buNone/>
              <a:defRPr sz="1600">
                <a:solidFill>
                  <a:schemeClr val="dk2"/>
                </a:solidFill>
              </a:defRPr>
            </a:lvl5pPr>
            <a:lvl6pPr lvl="5" algn="ctr" rtl="0">
              <a:spcBef>
                <a:spcPts val="0"/>
              </a:spcBef>
              <a:spcAft>
                <a:spcPts val="0"/>
              </a:spcAft>
              <a:buNone/>
              <a:defRPr sz="1600">
                <a:solidFill>
                  <a:schemeClr val="dk2"/>
                </a:solidFill>
              </a:defRPr>
            </a:lvl6pPr>
            <a:lvl7pPr lvl="6" algn="ctr" rtl="0">
              <a:spcBef>
                <a:spcPts val="0"/>
              </a:spcBef>
              <a:spcAft>
                <a:spcPts val="0"/>
              </a:spcAft>
              <a:buNone/>
              <a:defRPr sz="1600">
                <a:solidFill>
                  <a:schemeClr val="dk2"/>
                </a:solidFill>
              </a:defRPr>
            </a:lvl7pPr>
            <a:lvl8pPr lvl="7" algn="ctr" rtl="0">
              <a:spcBef>
                <a:spcPts val="0"/>
              </a:spcBef>
              <a:spcAft>
                <a:spcPts val="0"/>
              </a:spcAft>
              <a:buNone/>
              <a:defRPr sz="1600">
                <a:solidFill>
                  <a:schemeClr val="dk2"/>
                </a:solidFill>
              </a:defRPr>
            </a:lvl8pPr>
            <a:lvl9pPr lvl="8" algn="ctr" rtl="0">
              <a:spcBef>
                <a:spcPts val="0"/>
              </a:spcBef>
              <a:spcAft>
                <a:spcPts val="0"/>
              </a:spcAft>
              <a:buNone/>
              <a:defRPr sz="1600">
                <a:solidFill>
                  <a:schemeClr val="dk2"/>
                </a:solidFill>
              </a:defRPr>
            </a:lvl9pPr>
          </a:lstStyle>
          <a:p>
            <a:endParaRPr/>
          </a:p>
        </p:txBody>
      </p:sp>
      <p:sp>
        <p:nvSpPr>
          <p:cNvPr id="2435" name="Google Shape;2435;p48"/>
          <p:cNvSpPr txBox="1">
            <a:spLocks noGrp="1"/>
          </p:cNvSpPr>
          <p:nvPr>
            <p:ph type="subTitle" idx="5"/>
          </p:nvPr>
        </p:nvSpPr>
        <p:spPr>
          <a:xfrm>
            <a:off x="3749040" y="1581912"/>
            <a:ext cx="1636800" cy="877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2436" name="Google Shape;2436;p48"/>
          <p:cNvSpPr txBox="1">
            <a:spLocks noGrp="1"/>
          </p:cNvSpPr>
          <p:nvPr>
            <p:ph type="subTitle" idx="6"/>
          </p:nvPr>
        </p:nvSpPr>
        <p:spPr>
          <a:xfrm>
            <a:off x="1289304" y="2139696"/>
            <a:ext cx="1636800" cy="877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Six columns of text">
  <p:cSld name="CUSTOM_8">
    <p:spTree>
      <p:nvGrpSpPr>
        <p:cNvPr id="1" name="Shape 2437"/>
        <p:cNvGrpSpPr/>
        <p:nvPr/>
      </p:nvGrpSpPr>
      <p:grpSpPr>
        <a:xfrm>
          <a:off x="0" y="0"/>
          <a:ext cx="0" cy="0"/>
          <a:chOff x="0" y="0"/>
          <a:chExt cx="0" cy="0"/>
        </a:xfrm>
      </p:grpSpPr>
      <p:sp>
        <p:nvSpPr>
          <p:cNvPr id="2438" name="Google Shape;2438;p49"/>
          <p:cNvSpPr txBox="1">
            <a:spLocks noGrp="1"/>
          </p:cNvSpPr>
          <p:nvPr>
            <p:ph type="title"/>
          </p:nvPr>
        </p:nvSpPr>
        <p:spPr>
          <a:xfrm>
            <a:off x="3090672" y="338328"/>
            <a:ext cx="29628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439" name="Google Shape;2439;p49"/>
          <p:cNvSpPr txBox="1">
            <a:spLocks noGrp="1"/>
          </p:cNvSpPr>
          <p:nvPr>
            <p:ph type="subTitle" idx="1"/>
          </p:nvPr>
        </p:nvSpPr>
        <p:spPr>
          <a:xfrm>
            <a:off x="1522425" y="1588336"/>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2440" name="Google Shape;2440;p49"/>
          <p:cNvSpPr txBox="1">
            <a:spLocks noGrp="1"/>
          </p:cNvSpPr>
          <p:nvPr>
            <p:ph type="subTitle" idx="2"/>
          </p:nvPr>
        </p:nvSpPr>
        <p:spPr>
          <a:xfrm>
            <a:off x="1522425"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2441" name="Google Shape;2441;p49"/>
          <p:cNvSpPr txBox="1">
            <a:spLocks noGrp="1"/>
          </p:cNvSpPr>
          <p:nvPr>
            <p:ph type="subTitle" idx="3"/>
          </p:nvPr>
        </p:nvSpPr>
        <p:spPr>
          <a:xfrm>
            <a:off x="3689552" y="1588336"/>
            <a:ext cx="1764900" cy="457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2442" name="Google Shape;2442;p49"/>
          <p:cNvSpPr txBox="1">
            <a:spLocks noGrp="1"/>
          </p:cNvSpPr>
          <p:nvPr>
            <p:ph type="subTitle" idx="4"/>
          </p:nvPr>
        </p:nvSpPr>
        <p:spPr>
          <a:xfrm>
            <a:off x="3689552"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9pPr>
          </a:lstStyle>
          <a:p>
            <a:endParaRPr/>
          </a:p>
        </p:txBody>
      </p:sp>
      <p:sp>
        <p:nvSpPr>
          <p:cNvPr id="2443" name="Google Shape;2443;p49"/>
          <p:cNvSpPr txBox="1">
            <a:spLocks noGrp="1"/>
          </p:cNvSpPr>
          <p:nvPr>
            <p:ph type="subTitle" idx="5"/>
          </p:nvPr>
        </p:nvSpPr>
        <p:spPr>
          <a:xfrm>
            <a:off x="5856675" y="1588336"/>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2444" name="Google Shape;2444;p49"/>
          <p:cNvSpPr txBox="1">
            <a:spLocks noGrp="1"/>
          </p:cNvSpPr>
          <p:nvPr>
            <p:ph type="subTitle" idx="6"/>
          </p:nvPr>
        </p:nvSpPr>
        <p:spPr>
          <a:xfrm>
            <a:off x="5856675" y="1928169"/>
            <a:ext cx="17649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2445" name="Google Shape;2445;p49"/>
          <p:cNvSpPr txBox="1">
            <a:spLocks noGrp="1"/>
          </p:cNvSpPr>
          <p:nvPr>
            <p:ph type="subTitle" idx="7"/>
          </p:nvPr>
        </p:nvSpPr>
        <p:spPr>
          <a:xfrm>
            <a:off x="1522425" y="3215958"/>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2446" name="Google Shape;2446;p49"/>
          <p:cNvSpPr txBox="1">
            <a:spLocks noGrp="1"/>
          </p:cNvSpPr>
          <p:nvPr>
            <p:ph type="subTitle" idx="8"/>
          </p:nvPr>
        </p:nvSpPr>
        <p:spPr>
          <a:xfrm>
            <a:off x="1522425" y="3556017"/>
            <a:ext cx="17649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2447" name="Google Shape;2447;p49"/>
          <p:cNvSpPr txBox="1">
            <a:spLocks noGrp="1"/>
          </p:cNvSpPr>
          <p:nvPr>
            <p:ph type="subTitle" idx="9"/>
          </p:nvPr>
        </p:nvSpPr>
        <p:spPr>
          <a:xfrm>
            <a:off x="3597450" y="3215961"/>
            <a:ext cx="19491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2448" name="Google Shape;2448;p49"/>
          <p:cNvSpPr txBox="1">
            <a:spLocks noGrp="1"/>
          </p:cNvSpPr>
          <p:nvPr>
            <p:ph type="subTitle" idx="13"/>
          </p:nvPr>
        </p:nvSpPr>
        <p:spPr>
          <a:xfrm>
            <a:off x="3597500" y="3556017"/>
            <a:ext cx="19491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2449" name="Google Shape;2449;p49"/>
          <p:cNvSpPr txBox="1">
            <a:spLocks noGrp="1"/>
          </p:cNvSpPr>
          <p:nvPr>
            <p:ph type="subTitle" idx="14"/>
          </p:nvPr>
        </p:nvSpPr>
        <p:spPr>
          <a:xfrm>
            <a:off x="5856675" y="3215958"/>
            <a:ext cx="1764900" cy="457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2450" name="Google Shape;2450;p49"/>
          <p:cNvSpPr txBox="1">
            <a:spLocks noGrp="1"/>
          </p:cNvSpPr>
          <p:nvPr>
            <p:ph type="subTitle" idx="15"/>
          </p:nvPr>
        </p:nvSpPr>
        <p:spPr>
          <a:xfrm>
            <a:off x="5856675" y="3556017"/>
            <a:ext cx="1764900" cy="610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cxnSp>
        <p:nvCxnSpPr>
          <p:cNvPr id="2451" name="Google Shape;2451;p49"/>
          <p:cNvCxnSpPr/>
          <p:nvPr/>
        </p:nvCxnSpPr>
        <p:spPr>
          <a:xfrm>
            <a:off x="2904283" y="4513075"/>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2452" name="Google Shape;2452;p49"/>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2453" name="Google Shape;2453;p49"/>
          <p:cNvCxnSpPr/>
          <p:nvPr/>
        </p:nvCxnSpPr>
        <p:spPr>
          <a:xfrm>
            <a:off x="259558" y="4408000"/>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2454" name="Google Shape;2454;p49"/>
          <p:cNvCxnSpPr/>
          <p:nvPr/>
        </p:nvCxnSpPr>
        <p:spPr>
          <a:xfrm>
            <a:off x="-6867" y="399355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2455" name="Google Shape;2455;p49"/>
          <p:cNvGrpSpPr/>
          <p:nvPr/>
        </p:nvGrpSpPr>
        <p:grpSpPr>
          <a:xfrm flipH="1">
            <a:off x="1278333" y="4513075"/>
            <a:ext cx="581800" cy="582350"/>
            <a:chOff x="8064275" y="887850"/>
            <a:chExt cx="581800" cy="582350"/>
          </a:xfrm>
        </p:grpSpPr>
        <p:sp>
          <p:nvSpPr>
            <p:cNvPr id="2456" name="Google Shape;2456;p4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2" name="Google Shape;2462;p49"/>
          <p:cNvGrpSpPr/>
          <p:nvPr/>
        </p:nvGrpSpPr>
        <p:grpSpPr>
          <a:xfrm flipH="1">
            <a:off x="2747608" y="4340463"/>
            <a:ext cx="292025" cy="292575"/>
            <a:chOff x="7353050" y="316275"/>
            <a:chExt cx="292025" cy="292575"/>
          </a:xfrm>
        </p:grpSpPr>
        <p:sp>
          <p:nvSpPr>
            <p:cNvPr id="2463" name="Google Shape;2463;p4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7" name="Google Shape;2467;p49"/>
          <p:cNvGrpSpPr/>
          <p:nvPr/>
        </p:nvGrpSpPr>
        <p:grpSpPr>
          <a:xfrm flipH="1">
            <a:off x="171308" y="4315025"/>
            <a:ext cx="175000" cy="175000"/>
            <a:chOff x="8792300" y="321275"/>
            <a:chExt cx="175000" cy="175000"/>
          </a:xfrm>
        </p:grpSpPr>
        <p:sp>
          <p:nvSpPr>
            <p:cNvPr id="2468" name="Google Shape;2468;p4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2" name="Google Shape;2472;p49"/>
          <p:cNvGrpSpPr/>
          <p:nvPr/>
        </p:nvGrpSpPr>
        <p:grpSpPr>
          <a:xfrm>
            <a:off x="3873197" y="4657550"/>
            <a:ext cx="293111" cy="293388"/>
            <a:chOff x="3164039" y="430875"/>
            <a:chExt cx="293111" cy="293388"/>
          </a:xfrm>
        </p:grpSpPr>
        <p:sp>
          <p:nvSpPr>
            <p:cNvPr id="2473" name="Google Shape;2473;p49"/>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9"/>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9"/>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9"/>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9"/>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9"/>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9" name="Google Shape;2479;p49"/>
          <p:cNvGrpSpPr/>
          <p:nvPr/>
        </p:nvGrpSpPr>
        <p:grpSpPr>
          <a:xfrm flipH="1">
            <a:off x="242270" y="4142425"/>
            <a:ext cx="175013" cy="27000"/>
            <a:chOff x="5662375" y="212375"/>
            <a:chExt cx="175013" cy="27000"/>
          </a:xfrm>
        </p:grpSpPr>
        <p:sp>
          <p:nvSpPr>
            <p:cNvPr id="2480" name="Google Shape;2480;p4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483" name="Google Shape;2483;p49"/>
          <p:cNvCxnSpPr/>
          <p:nvPr/>
        </p:nvCxnSpPr>
        <p:spPr>
          <a:xfrm rot="10800000">
            <a:off x="5995050" y="226600"/>
            <a:ext cx="1504500" cy="224700"/>
          </a:xfrm>
          <a:prstGeom prst="straightConnector1">
            <a:avLst/>
          </a:prstGeom>
          <a:noFill/>
          <a:ln w="9525" cap="flat" cmpd="sng">
            <a:solidFill>
              <a:schemeClr val="dk1"/>
            </a:solidFill>
            <a:prstDash val="solid"/>
            <a:round/>
            <a:headEnd type="none" w="med" len="med"/>
            <a:tailEnd type="none" w="med" len="med"/>
          </a:ln>
        </p:spPr>
      </p:cxnSp>
      <p:cxnSp>
        <p:nvCxnSpPr>
          <p:cNvPr id="2484" name="Google Shape;2484;p49"/>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2485" name="Google Shape;2485;p49"/>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2486" name="Google Shape;2486;p49"/>
          <p:cNvGrpSpPr/>
          <p:nvPr/>
        </p:nvGrpSpPr>
        <p:grpSpPr>
          <a:xfrm>
            <a:off x="8064275" y="1040250"/>
            <a:ext cx="581800" cy="582350"/>
            <a:chOff x="8064275" y="887850"/>
            <a:chExt cx="581800" cy="582350"/>
          </a:xfrm>
        </p:grpSpPr>
        <p:sp>
          <p:nvSpPr>
            <p:cNvPr id="2487" name="Google Shape;2487;p4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3" name="Google Shape;2493;p49"/>
          <p:cNvGrpSpPr/>
          <p:nvPr/>
        </p:nvGrpSpPr>
        <p:grpSpPr>
          <a:xfrm>
            <a:off x="7353050" y="316275"/>
            <a:ext cx="292025" cy="292575"/>
            <a:chOff x="7353050" y="316275"/>
            <a:chExt cx="292025" cy="292575"/>
          </a:xfrm>
        </p:grpSpPr>
        <p:sp>
          <p:nvSpPr>
            <p:cNvPr id="2494" name="Google Shape;2494;p4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8" name="Google Shape;2498;p49"/>
          <p:cNvGrpSpPr/>
          <p:nvPr/>
        </p:nvGrpSpPr>
        <p:grpSpPr>
          <a:xfrm>
            <a:off x="8792300" y="321275"/>
            <a:ext cx="175000" cy="175000"/>
            <a:chOff x="8792300" y="321275"/>
            <a:chExt cx="175000" cy="175000"/>
          </a:xfrm>
        </p:grpSpPr>
        <p:sp>
          <p:nvSpPr>
            <p:cNvPr id="2499" name="Google Shape;2499;p4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3" name="Google Shape;2503;p49"/>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9"/>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9"/>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9"/>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9"/>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9"/>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9" name="Google Shape;2509;p49"/>
          <p:cNvGrpSpPr/>
          <p:nvPr/>
        </p:nvGrpSpPr>
        <p:grpSpPr>
          <a:xfrm>
            <a:off x="8490050" y="170875"/>
            <a:ext cx="175013" cy="27000"/>
            <a:chOff x="5662375" y="212375"/>
            <a:chExt cx="175013" cy="27000"/>
          </a:xfrm>
        </p:grpSpPr>
        <p:sp>
          <p:nvSpPr>
            <p:cNvPr id="2510" name="Google Shape;2510;p4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3" name="Google Shape;2513;p49"/>
          <p:cNvGrpSpPr/>
          <p:nvPr/>
        </p:nvGrpSpPr>
        <p:grpSpPr>
          <a:xfrm>
            <a:off x="8678350" y="1658000"/>
            <a:ext cx="175013" cy="27000"/>
            <a:chOff x="5662375" y="212375"/>
            <a:chExt cx="175013" cy="27000"/>
          </a:xfrm>
        </p:grpSpPr>
        <p:sp>
          <p:nvSpPr>
            <p:cNvPr id="2514" name="Google Shape;2514;p4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body 2">
  <p:cSld name="CUSTOM_10">
    <p:spTree>
      <p:nvGrpSpPr>
        <p:cNvPr id="1" name="Shape 2517"/>
        <p:cNvGrpSpPr/>
        <p:nvPr/>
      </p:nvGrpSpPr>
      <p:grpSpPr>
        <a:xfrm>
          <a:off x="0" y="0"/>
          <a:ext cx="0" cy="0"/>
          <a:chOff x="0" y="0"/>
          <a:chExt cx="0" cy="0"/>
        </a:xfrm>
      </p:grpSpPr>
      <p:sp>
        <p:nvSpPr>
          <p:cNvPr id="2518" name="Google Shape;2518;p50"/>
          <p:cNvSpPr txBox="1">
            <a:spLocks noGrp="1"/>
          </p:cNvSpPr>
          <p:nvPr>
            <p:ph type="title"/>
          </p:nvPr>
        </p:nvSpPr>
        <p:spPr>
          <a:xfrm>
            <a:off x="1271016" y="338328"/>
            <a:ext cx="6611100" cy="548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519" name="Google Shape;2519;p50"/>
          <p:cNvSpPr txBox="1">
            <a:spLocks noGrp="1"/>
          </p:cNvSpPr>
          <p:nvPr>
            <p:ph type="subTitle" idx="1"/>
          </p:nvPr>
        </p:nvSpPr>
        <p:spPr>
          <a:xfrm>
            <a:off x="4690875" y="1491351"/>
            <a:ext cx="3557100" cy="2656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cxnSp>
        <p:nvCxnSpPr>
          <p:cNvPr id="2520" name="Google Shape;2520;p50"/>
          <p:cNvCxnSpPr/>
          <p:nvPr/>
        </p:nvCxnSpPr>
        <p:spPr>
          <a:xfrm rot="10800000">
            <a:off x="8109000"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2521" name="Google Shape;2521;p50"/>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2522" name="Google Shape;2522;p50"/>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2523" name="Google Shape;2523;p50"/>
          <p:cNvGrpSpPr/>
          <p:nvPr/>
        </p:nvGrpSpPr>
        <p:grpSpPr>
          <a:xfrm flipH="1">
            <a:off x="423750" y="125363"/>
            <a:ext cx="292025" cy="292575"/>
            <a:chOff x="7353050" y="316275"/>
            <a:chExt cx="292025" cy="292575"/>
          </a:xfrm>
        </p:grpSpPr>
        <p:sp>
          <p:nvSpPr>
            <p:cNvPr id="2524" name="Google Shape;2524;p5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8" name="Google Shape;2528;p50"/>
          <p:cNvGrpSpPr/>
          <p:nvPr/>
        </p:nvGrpSpPr>
        <p:grpSpPr>
          <a:xfrm>
            <a:off x="1638739" y="558163"/>
            <a:ext cx="293111" cy="293388"/>
            <a:chOff x="3164039" y="430875"/>
            <a:chExt cx="293111" cy="293388"/>
          </a:xfrm>
        </p:grpSpPr>
        <p:sp>
          <p:nvSpPr>
            <p:cNvPr id="2529" name="Google Shape;2529;p5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5" name="Google Shape;2535;p50"/>
          <p:cNvGrpSpPr/>
          <p:nvPr/>
        </p:nvGrpSpPr>
        <p:grpSpPr>
          <a:xfrm>
            <a:off x="1591750" y="362600"/>
            <a:ext cx="175013" cy="27000"/>
            <a:chOff x="5662375" y="212375"/>
            <a:chExt cx="175013" cy="27000"/>
          </a:xfrm>
        </p:grpSpPr>
        <p:sp>
          <p:nvSpPr>
            <p:cNvPr id="2536" name="Google Shape;2536;p5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39" name="Google Shape;2539;p50"/>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2540" name="Google Shape;2540;p50"/>
          <p:cNvGrpSpPr/>
          <p:nvPr/>
        </p:nvGrpSpPr>
        <p:grpSpPr>
          <a:xfrm>
            <a:off x="7823875" y="202375"/>
            <a:ext cx="581800" cy="582350"/>
            <a:chOff x="8064275" y="887850"/>
            <a:chExt cx="581800" cy="582350"/>
          </a:xfrm>
        </p:grpSpPr>
        <p:sp>
          <p:nvSpPr>
            <p:cNvPr id="2541" name="Google Shape;2541;p5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7" name="Google Shape;2547;p50"/>
          <p:cNvGrpSpPr/>
          <p:nvPr/>
        </p:nvGrpSpPr>
        <p:grpSpPr>
          <a:xfrm flipH="1">
            <a:off x="8698650" y="1117488"/>
            <a:ext cx="292025" cy="292575"/>
            <a:chOff x="7353050" y="316275"/>
            <a:chExt cx="292025" cy="292575"/>
          </a:xfrm>
        </p:grpSpPr>
        <p:sp>
          <p:nvSpPr>
            <p:cNvPr id="2548" name="Google Shape;2548;p5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2" name="Google Shape;2552;p50"/>
          <p:cNvGrpSpPr/>
          <p:nvPr/>
        </p:nvGrpSpPr>
        <p:grpSpPr>
          <a:xfrm>
            <a:off x="8678350" y="1581800"/>
            <a:ext cx="175013" cy="27000"/>
            <a:chOff x="5662375" y="212375"/>
            <a:chExt cx="175013" cy="27000"/>
          </a:xfrm>
        </p:grpSpPr>
        <p:sp>
          <p:nvSpPr>
            <p:cNvPr id="2553" name="Google Shape;2553;p5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56" name="Google Shape;2556;p50"/>
          <p:cNvCxnSpPr/>
          <p:nvPr/>
        </p:nvCxnSpPr>
        <p:spPr>
          <a:xfrm flipH="1">
            <a:off x="5101704"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2557" name="Google Shape;2557;p50"/>
          <p:cNvCxnSpPr/>
          <p:nvPr/>
        </p:nvCxnSpPr>
        <p:spPr>
          <a:xfrm rot="10800000">
            <a:off x="6234804"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2558" name="Google Shape;2558;p50"/>
          <p:cNvCxnSpPr/>
          <p:nvPr/>
        </p:nvCxnSpPr>
        <p:spPr>
          <a:xfrm flipH="1">
            <a:off x="7547529"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2559" name="Google Shape;2559;p50"/>
          <p:cNvCxnSpPr/>
          <p:nvPr/>
        </p:nvCxnSpPr>
        <p:spPr>
          <a:xfrm flipH="1">
            <a:off x="8872054"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2560" name="Google Shape;2560;p50"/>
          <p:cNvGrpSpPr/>
          <p:nvPr/>
        </p:nvGrpSpPr>
        <p:grpSpPr>
          <a:xfrm>
            <a:off x="7278954" y="4513075"/>
            <a:ext cx="581800" cy="582350"/>
            <a:chOff x="8064275" y="887850"/>
            <a:chExt cx="581800" cy="582350"/>
          </a:xfrm>
        </p:grpSpPr>
        <p:sp>
          <p:nvSpPr>
            <p:cNvPr id="2561" name="Google Shape;2561;p5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7" name="Google Shape;2567;p50"/>
          <p:cNvGrpSpPr/>
          <p:nvPr/>
        </p:nvGrpSpPr>
        <p:grpSpPr>
          <a:xfrm>
            <a:off x="6099454" y="4340463"/>
            <a:ext cx="292025" cy="292575"/>
            <a:chOff x="7353050" y="316275"/>
            <a:chExt cx="292025" cy="292575"/>
          </a:xfrm>
        </p:grpSpPr>
        <p:sp>
          <p:nvSpPr>
            <p:cNvPr id="2568" name="Google Shape;2568;p5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2" name="Google Shape;2572;p50"/>
          <p:cNvGrpSpPr/>
          <p:nvPr/>
        </p:nvGrpSpPr>
        <p:grpSpPr>
          <a:xfrm>
            <a:off x="8792779" y="4315025"/>
            <a:ext cx="175000" cy="175000"/>
            <a:chOff x="8792300" y="321275"/>
            <a:chExt cx="175000" cy="175000"/>
          </a:xfrm>
        </p:grpSpPr>
        <p:sp>
          <p:nvSpPr>
            <p:cNvPr id="2573" name="Google Shape;2573;p5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7" name="Google Shape;2577;p50"/>
          <p:cNvGrpSpPr/>
          <p:nvPr/>
        </p:nvGrpSpPr>
        <p:grpSpPr>
          <a:xfrm flipH="1">
            <a:off x="4972779" y="4657550"/>
            <a:ext cx="293111" cy="293388"/>
            <a:chOff x="3164039" y="430875"/>
            <a:chExt cx="293111" cy="293388"/>
          </a:xfrm>
        </p:grpSpPr>
        <p:sp>
          <p:nvSpPr>
            <p:cNvPr id="2578" name="Google Shape;2578;p5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4" name="Google Shape;2584;p50"/>
          <p:cNvGrpSpPr/>
          <p:nvPr/>
        </p:nvGrpSpPr>
        <p:grpSpPr>
          <a:xfrm>
            <a:off x="8721804" y="4142425"/>
            <a:ext cx="175013" cy="27000"/>
            <a:chOff x="5662375" y="212375"/>
            <a:chExt cx="175013" cy="27000"/>
          </a:xfrm>
        </p:grpSpPr>
        <p:sp>
          <p:nvSpPr>
            <p:cNvPr id="2585" name="Google Shape;2585;p5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hanks">
  <p:cSld name="CUSTOM_9">
    <p:spTree>
      <p:nvGrpSpPr>
        <p:cNvPr id="1" name="Shape 2588"/>
        <p:cNvGrpSpPr/>
        <p:nvPr/>
      </p:nvGrpSpPr>
      <p:grpSpPr>
        <a:xfrm>
          <a:off x="0" y="0"/>
          <a:ext cx="0" cy="0"/>
          <a:chOff x="0" y="0"/>
          <a:chExt cx="0" cy="0"/>
        </a:xfrm>
      </p:grpSpPr>
      <p:sp>
        <p:nvSpPr>
          <p:cNvPr id="2589" name="Google Shape;2589;p51"/>
          <p:cNvSpPr txBox="1">
            <a:spLocks noGrp="1"/>
          </p:cNvSpPr>
          <p:nvPr>
            <p:ph type="title"/>
          </p:nvPr>
        </p:nvSpPr>
        <p:spPr>
          <a:xfrm>
            <a:off x="2105425" y="384048"/>
            <a:ext cx="4937700" cy="1079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4800"/>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a:endParaRPr/>
          </a:p>
        </p:txBody>
      </p:sp>
      <p:sp>
        <p:nvSpPr>
          <p:cNvPr id="2590" name="Google Shape;2590;p51"/>
          <p:cNvSpPr txBox="1">
            <a:spLocks noGrp="1"/>
          </p:cNvSpPr>
          <p:nvPr>
            <p:ph type="subTitle" idx="1"/>
          </p:nvPr>
        </p:nvSpPr>
        <p:spPr>
          <a:xfrm>
            <a:off x="3017520" y="1709928"/>
            <a:ext cx="3099900" cy="1435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latin typeface="Barlow Semi Condensed"/>
                <a:ea typeface="Barlow Semi Condensed"/>
                <a:cs typeface="Barlow Semi Condensed"/>
                <a:sym typeface="Barlow Semi Condensed"/>
              </a:defRPr>
            </a:lvl1pPr>
            <a:lvl2pPr lvl="1" rtl="0">
              <a:spcBef>
                <a:spcPts val="0"/>
              </a:spcBef>
              <a:spcAft>
                <a:spcPts val="0"/>
              </a:spcAft>
              <a:buNone/>
              <a:defRPr>
                <a:latin typeface="Barlow Semi Condensed"/>
                <a:ea typeface="Barlow Semi Condensed"/>
                <a:cs typeface="Barlow Semi Condensed"/>
                <a:sym typeface="Barlow Semi Condensed"/>
              </a:defRPr>
            </a:lvl2pPr>
            <a:lvl3pPr lvl="2" rtl="0">
              <a:spcBef>
                <a:spcPts val="0"/>
              </a:spcBef>
              <a:spcAft>
                <a:spcPts val="0"/>
              </a:spcAft>
              <a:buNone/>
              <a:defRPr>
                <a:latin typeface="Barlow Semi Condensed"/>
                <a:ea typeface="Barlow Semi Condensed"/>
                <a:cs typeface="Barlow Semi Condensed"/>
                <a:sym typeface="Barlow Semi Condensed"/>
              </a:defRPr>
            </a:lvl3pPr>
            <a:lvl4pPr lvl="3" rtl="0">
              <a:spcBef>
                <a:spcPts val="0"/>
              </a:spcBef>
              <a:spcAft>
                <a:spcPts val="0"/>
              </a:spcAft>
              <a:buNone/>
              <a:defRPr>
                <a:latin typeface="Barlow Semi Condensed"/>
                <a:ea typeface="Barlow Semi Condensed"/>
                <a:cs typeface="Barlow Semi Condensed"/>
                <a:sym typeface="Barlow Semi Condensed"/>
              </a:defRPr>
            </a:lvl4pPr>
            <a:lvl5pPr lvl="4" rtl="0">
              <a:spcBef>
                <a:spcPts val="0"/>
              </a:spcBef>
              <a:spcAft>
                <a:spcPts val="0"/>
              </a:spcAft>
              <a:buNone/>
              <a:defRPr>
                <a:latin typeface="Barlow Semi Condensed"/>
                <a:ea typeface="Barlow Semi Condensed"/>
                <a:cs typeface="Barlow Semi Condensed"/>
                <a:sym typeface="Barlow Semi Condensed"/>
              </a:defRPr>
            </a:lvl5pPr>
            <a:lvl6pPr lvl="5" rtl="0">
              <a:spcBef>
                <a:spcPts val="0"/>
              </a:spcBef>
              <a:spcAft>
                <a:spcPts val="0"/>
              </a:spcAft>
              <a:buNone/>
              <a:defRPr>
                <a:latin typeface="Barlow Semi Condensed"/>
                <a:ea typeface="Barlow Semi Condensed"/>
                <a:cs typeface="Barlow Semi Condensed"/>
                <a:sym typeface="Barlow Semi Condensed"/>
              </a:defRPr>
            </a:lvl6pPr>
            <a:lvl7pPr lvl="6" rtl="0">
              <a:spcBef>
                <a:spcPts val="0"/>
              </a:spcBef>
              <a:spcAft>
                <a:spcPts val="0"/>
              </a:spcAft>
              <a:buNone/>
              <a:defRPr>
                <a:latin typeface="Barlow Semi Condensed"/>
                <a:ea typeface="Barlow Semi Condensed"/>
                <a:cs typeface="Barlow Semi Condensed"/>
                <a:sym typeface="Barlow Semi Condensed"/>
              </a:defRPr>
            </a:lvl7pPr>
            <a:lvl8pPr lvl="7" rtl="0">
              <a:spcBef>
                <a:spcPts val="0"/>
              </a:spcBef>
              <a:spcAft>
                <a:spcPts val="0"/>
              </a:spcAft>
              <a:buNone/>
              <a:defRPr>
                <a:latin typeface="Barlow Semi Condensed"/>
                <a:ea typeface="Barlow Semi Condensed"/>
                <a:cs typeface="Barlow Semi Condensed"/>
                <a:sym typeface="Barlow Semi Condensed"/>
              </a:defRPr>
            </a:lvl8pPr>
            <a:lvl9pPr lvl="8" rtl="0">
              <a:spcBef>
                <a:spcPts val="0"/>
              </a:spcBef>
              <a:spcAft>
                <a:spcPts val="0"/>
              </a:spcAft>
              <a:buNone/>
              <a:defRPr>
                <a:latin typeface="Barlow Semi Condensed"/>
                <a:ea typeface="Barlow Semi Condensed"/>
                <a:cs typeface="Barlow Semi Condensed"/>
                <a:sym typeface="Barlow Semi Condensed"/>
              </a:defRPr>
            </a:lvl9pPr>
          </a:lstStyle>
          <a:p>
            <a:endParaRPr/>
          </a:p>
        </p:txBody>
      </p:sp>
      <p:sp>
        <p:nvSpPr>
          <p:cNvPr id="2591" name="Google Shape;2591;p51"/>
          <p:cNvSpPr txBox="1"/>
          <p:nvPr/>
        </p:nvSpPr>
        <p:spPr>
          <a:xfrm>
            <a:off x="2489375" y="3664200"/>
            <a:ext cx="4161600" cy="762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chemeClr val="accent1"/>
                </a:solidFill>
                <a:latin typeface="Barlow Semi Condensed Medium"/>
                <a:ea typeface="Barlow Semi Condensed Medium"/>
                <a:cs typeface="Barlow Semi Condensed Medium"/>
                <a:sym typeface="Barlow Semi Condensed Medium"/>
              </a:rPr>
              <a:t>CREDITS:</a:t>
            </a:r>
            <a:r>
              <a:rPr lang="en" sz="1100">
                <a:solidFill>
                  <a:schemeClr val="dk2"/>
                </a:solidFill>
                <a:latin typeface="Barlow Semi Condensed"/>
                <a:ea typeface="Barlow Semi Condensed"/>
                <a:cs typeface="Barlow Semi Condensed"/>
                <a:sym typeface="Barlow Semi Condensed"/>
              </a:rPr>
              <a:t> This presentation template was created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xmlns:ahyp="http://schemas.microsoft.com/office/drawing/2018/hyperlinkcolor" val="tx"/>
                    </a:ext>
                  </a:extLst>
                </a:hlinkClick>
              </a:rPr>
              <a:t>Slidesgo</a:t>
            </a:r>
            <a:r>
              <a:rPr lang="en" sz="1100">
                <a:solidFill>
                  <a:schemeClr val="dk2"/>
                </a:solidFill>
                <a:latin typeface="Barlow Semi Condensed"/>
                <a:ea typeface="Barlow Semi Condensed"/>
                <a:cs typeface="Barlow Semi Condensed"/>
                <a:sym typeface="Barlow Semi Condensed"/>
              </a:rPr>
              <a:t>, including icons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xmlns:ahyp="http://schemas.microsoft.com/office/drawing/2018/hyperlinkcolor" val="tx"/>
                    </a:ext>
                  </a:extLst>
                </a:hlinkClick>
              </a:rPr>
              <a:t>Flaticon</a:t>
            </a:r>
            <a:r>
              <a:rPr lang="en" sz="1100">
                <a:solidFill>
                  <a:schemeClr val="dk2"/>
                </a:solidFill>
                <a:latin typeface="Barlow Semi Condensed"/>
                <a:ea typeface="Barlow Semi Condensed"/>
                <a:cs typeface="Barlow Semi Condensed"/>
                <a:sym typeface="Barlow Semi Condensed"/>
              </a:rPr>
              <a:t>, infographics &amp; images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xmlns:ahyp="http://schemas.microsoft.com/office/drawing/2018/hyperlinkcolor" val="tx"/>
                    </a:ext>
                  </a:extLst>
                </a:hlinkClick>
              </a:rPr>
              <a:t>Freepik</a:t>
            </a:r>
            <a:r>
              <a:rPr lang="en" sz="1100">
                <a:solidFill>
                  <a:schemeClr val="dk2"/>
                </a:solidFill>
                <a:latin typeface="Barlow Semi Condensed"/>
                <a:ea typeface="Barlow Semi Condensed"/>
                <a:cs typeface="Barlow Semi Condensed"/>
                <a:sym typeface="Barlow Semi Condensed"/>
              </a:rPr>
              <a:t> and illustrations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xmlns:ahyp="http://schemas.microsoft.com/office/drawing/2018/hyperlinkcolor" val="tx"/>
                    </a:ext>
                  </a:extLst>
                </a:hlinkClick>
              </a:rPr>
              <a:t>Stories</a:t>
            </a:r>
            <a:endParaRPr>
              <a:solidFill>
                <a:schemeClr val="dk2"/>
              </a:solidFill>
              <a:latin typeface="Barlow Semi Condensed Medium"/>
              <a:ea typeface="Barlow Semi Condensed Medium"/>
              <a:cs typeface="Barlow Semi Condensed Medium"/>
              <a:sym typeface="Barlow Semi Condensed Medium"/>
            </a:endParaRPr>
          </a:p>
          <a:p>
            <a:pPr marL="0" lvl="0" indent="0" algn="ctr" rtl="0">
              <a:spcBef>
                <a:spcPts val="0"/>
              </a:spcBef>
              <a:spcAft>
                <a:spcPts val="0"/>
              </a:spcAft>
              <a:buNone/>
            </a:pPr>
            <a:endParaRPr>
              <a:solidFill>
                <a:schemeClr val="dk2"/>
              </a:solidFill>
              <a:latin typeface="Barlow Semi Condensed"/>
              <a:ea typeface="Barlow Semi Condensed"/>
              <a:cs typeface="Barlow Semi Condensed"/>
              <a:sym typeface="Barlow Semi Condensed"/>
            </a:endParaRPr>
          </a:p>
        </p:txBody>
      </p:sp>
      <p:cxnSp>
        <p:nvCxnSpPr>
          <p:cNvPr id="2592" name="Google Shape;2592;p51"/>
          <p:cNvCxnSpPr/>
          <p:nvPr/>
        </p:nvCxnSpPr>
        <p:spPr>
          <a:xfrm rot="5400000">
            <a:off x="7269708" y="3324550"/>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2593" name="Google Shape;2593;p51"/>
          <p:cNvCxnSpPr/>
          <p:nvPr/>
        </p:nvCxnSpPr>
        <p:spPr>
          <a:xfrm rot="-5400000" flipH="1">
            <a:off x="7181408" y="2082400"/>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2594" name="Google Shape;2594;p51"/>
          <p:cNvCxnSpPr/>
          <p:nvPr/>
        </p:nvCxnSpPr>
        <p:spPr>
          <a:xfrm rot="5400000">
            <a:off x="7232433" y="736375"/>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2595" name="Google Shape;2595;p51"/>
          <p:cNvCxnSpPr/>
          <p:nvPr/>
        </p:nvCxnSpPr>
        <p:spPr>
          <a:xfrm rot="5400000">
            <a:off x="8168433" y="-6660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2596" name="Google Shape;2596;p51"/>
          <p:cNvGrpSpPr/>
          <p:nvPr/>
        </p:nvGrpSpPr>
        <p:grpSpPr>
          <a:xfrm rot="5400000" flipH="1">
            <a:off x="7407333" y="1284925"/>
            <a:ext cx="581800" cy="582350"/>
            <a:chOff x="8064275" y="887850"/>
            <a:chExt cx="581800" cy="582350"/>
          </a:xfrm>
        </p:grpSpPr>
        <p:sp>
          <p:nvSpPr>
            <p:cNvPr id="2597" name="Google Shape;2597;p5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3" name="Google Shape;2603;p51"/>
          <p:cNvGrpSpPr/>
          <p:nvPr/>
        </p:nvGrpSpPr>
        <p:grpSpPr>
          <a:xfrm rot="5400000" flipH="1">
            <a:off x="7869720" y="2754200"/>
            <a:ext cx="292025" cy="292575"/>
            <a:chOff x="7353050" y="316275"/>
            <a:chExt cx="292025" cy="292575"/>
          </a:xfrm>
        </p:grpSpPr>
        <p:sp>
          <p:nvSpPr>
            <p:cNvPr id="2604" name="Google Shape;2604;p5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8" name="Google Shape;2608;p51"/>
          <p:cNvGrpSpPr/>
          <p:nvPr/>
        </p:nvGrpSpPr>
        <p:grpSpPr>
          <a:xfrm rot="5400000" flipH="1">
            <a:off x="8012458" y="178175"/>
            <a:ext cx="175000" cy="175000"/>
            <a:chOff x="8792300" y="321275"/>
            <a:chExt cx="175000" cy="175000"/>
          </a:xfrm>
        </p:grpSpPr>
        <p:sp>
          <p:nvSpPr>
            <p:cNvPr id="2609" name="Google Shape;2609;p5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3" name="Google Shape;2613;p51"/>
          <p:cNvGrpSpPr/>
          <p:nvPr/>
        </p:nvGrpSpPr>
        <p:grpSpPr>
          <a:xfrm rot="5400000">
            <a:off x="7551683" y="3879926"/>
            <a:ext cx="293111" cy="293388"/>
            <a:chOff x="3164039" y="430875"/>
            <a:chExt cx="293111" cy="293388"/>
          </a:xfrm>
        </p:grpSpPr>
        <p:sp>
          <p:nvSpPr>
            <p:cNvPr id="2614" name="Google Shape;2614;p5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0" name="Google Shape;2620;p51"/>
          <p:cNvGrpSpPr/>
          <p:nvPr/>
        </p:nvGrpSpPr>
        <p:grpSpPr>
          <a:xfrm rot="5400000" flipH="1">
            <a:off x="8259052" y="323144"/>
            <a:ext cx="175013" cy="27000"/>
            <a:chOff x="5662375" y="212375"/>
            <a:chExt cx="175013" cy="27000"/>
          </a:xfrm>
        </p:grpSpPr>
        <p:sp>
          <p:nvSpPr>
            <p:cNvPr id="2621" name="Google Shape;2621;p5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24" name="Google Shape;2624;p51"/>
          <p:cNvCxnSpPr/>
          <p:nvPr/>
        </p:nvCxnSpPr>
        <p:spPr>
          <a:xfrm rot="5400000" flipH="1">
            <a:off x="740850" y="2598325"/>
            <a:ext cx="1672500" cy="126000"/>
          </a:xfrm>
          <a:prstGeom prst="straightConnector1">
            <a:avLst/>
          </a:prstGeom>
          <a:noFill/>
          <a:ln w="9525" cap="flat" cmpd="sng">
            <a:solidFill>
              <a:schemeClr val="dk2"/>
            </a:solidFill>
            <a:prstDash val="solid"/>
            <a:round/>
            <a:headEnd type="none" w="med" len="med"/>
            <a:tailEnd type="none" w="med" len="med"/>
          </a:ln>
        </p:spPr>
      </p:cxnSp>
      <p:cxnSp>
        <p:nvCxnSpPr>
          <p:cNvPr id="2625" name="Google Shape;2625;p51"/>
          <p:cNvCxnSpPr/>
          <p:nvPr/>
        </p:nvCxnSpPr>
        <p:spPr>
          <a:xfrm rot="-5400000">
            <a:off x="847100" y="355400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2626" name="Google Shape;2626;p51"/>
          <p:cNvCxnSpPr/>
          <p:nvPr/>
        </p:nvCxnSpPr>
        <p:spPr>
          <a:xfrm rot="5400000" flipH="1">
            <a:off x="1105775" y="4151250"/>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2627" name="Google Shape;2627;p51"/>
          <p:cNvGrpSpPr/>
          <p:nvPr/>
        </p:nvGrpSpPr>
        <p:grpSpPr>
          <a:xfrm rot="5400000">
            <a:off x="621475" y="4062025"/>
            <a:ext cx="581800" cy="582350"/>
            <a:chOff x="8064275" y="887850"/>
            <a:chExt cx="581800" cy="582350"/>
          </a:xfrm>
        </p:grpSpPr>
        <p:sp>
          <p:nvSpPr>
            <p:cNvPr id="2628" name="Google Shape;2628;p5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4" name="Google Shape;2634;p51"/>
          <p:cNvGrpSpPr/>
          <p:nvPr/>
        </p:nvGrpSpPr>
        <p:grpSpPr>
          <a:xfrm rot="5400000">
            <a:off x="1482825" y="3350800"/>
            <a:ext cx="292025" cy="292575"/>
            <a:chOff x="7353050" y="316275"/>
            <a:chExt cx="292025" cy="292575"/>
          </a:xfrm>
        </p:grpSpPr>
        <p:sp>
          <p:nvSpPr>
            <p:cNvPr id="2635" name="Google Shape;2635;p5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9" name="Google Shape;2639;p51"/>
          <p:cNvGrpSpPr/>
          <p:nvPr/>
        </p:nvGrpSpPr>
        <p:grpSpPr>
          <a:xfrm rot="5400000">
            <a:off x="1595125" y="4790325"/>
            <a:ext cx="175000" cy="175000"/>
            <a:chOff x="8792300" y="321275"/>
            <a:chExt cx="175000" cy="175000"/>
          </a:xfrm>
        </p:grpSpPr>
        <p:sp>
          <p:nvSpPr>
            <p:cNvPr id="2640" name="Google Shape;2640;p5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4" name="Google Shape;2644;p51"/>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1"/>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1"/>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1"/>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1"/>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1"/>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0" name="Google Shape;2650;p51"/>
          <p:cNvGrpSpPr/>
          <p:nvPr/>
        </p:nvGrpSpPr>
        <p:grpSpPr>
          <a:xfrm rot="5400000">
            <a:off x="1701119" y="1515381"/>
            <a:ext cx="175013" cy="27000"/>
            <a:chOff x="5662375" y="212375"/>
            <a:chExt cx="175013" cy="27000"/>
          </a:xfrm>
        </p:grpSpPr>
        <p:sp>
          <p:nvSpPr>
            <p:cNvPr id="2651" name="Google Shape;2651;p5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4" name="Google Shape;2654;p51"/>
          <p:cNvGrpSpPr/>
          <p:nvPr/>
        </p:nvGrpSpPr>
        <p:grpSpPr>
          <a:xfrm rot="5400000">
            <a:off x="1819519" y="4562081"/>
            <a:ext cx="175013" cy="27000"/>
            <a:chOff x="5662375" y="212375"/>
            <a:chExt cx="175013" cy="27000"/>
          </a:xfrm>
        </p:grpSpPr>
        <p:sp>
          <p:nvSpPr>
            <p:cNvPr id="2655" name="Google Shape;2655;p5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8" name="Google Shape;2658;p51"/>
          <p:cNvGrpSpPr/>
          <p:nvPr/>
        </p:nvGrpSpPr>
        <p:grpSpPr>
          <a:xfrm rot="5400000">
            <a:off x="408594" y="4140781"/>
            <a:ext cx="175013" cy="27000"/>
            <a:chOff x="5662375" y="212375"/>
            <a:chExt cx="175013" cy="27000"/>
          </a:xfrm>
        </p:grpSpPr>
        <p:sp>
          <p:nvSpPr>
            <p:cNvPr id="2659" name="Google Shape;2659;p5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2"/>
        <p:cNvGrpSpPr/>
        <p:nvPr/>
      </p:nvGrpSpPr>
      <p:grpSpPr>
        <a:xfrm>
          <a:off x="0" y="0"/>
          <a:ext cx="0" cy="0"/>
          <a:chOff x="0" y="0"/>
          <a:chExt cx="0" cy="0"/>
        </a:xfrm>
      </p:grpSpPr>
      <p:sp>
        <p:nvSpPr>
          <p:cNvPr id="243" name="Google Shape;243;p6"/>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grpSp>
        <p:nvGrpSpPr>
          <p:cNvPr id="244" name="Google Shape;244;p6"/>
          <p:cNvGrpSpPr/>
          <p:nvPr/>
        </p:nvGrpSpPr>
        <p:grpSpPr>
          <a:xfrm>
            <a:off x="432850" y="0"/>
            <a:ext cx="8278300" cy="5165700"/>
            <a:chOff x="432850" y="0"/>
            <a:chExt cx="8278300" cy="5165700"/>
          </a:xfrm>
        </p:grpSpPr>
        <p:cxnSp>
          <p:nvCxnSpPr>
            <p:cNvPr id="245" name="Google Shape;245;p6"/>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3" name="Google Shape;263;p6"/>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7" name="Google Shape;297;p6"/>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98" name="Google Shape;298;p6"/>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99" name="Google Shape;299;p6"/>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Highlighted numbers">
  <p:cSld name="CUSTOM_11">
    <p:spTree>
      <p:nvGrpSpPr>
        <p:cNvPr id="1" name="Shape 2662"/>
        <p:cNvGrpSpPr/>
        <p:nvPr/>
      </p:nvGrpSpPr>
      <p:grpSpPr>
        <a:xfrm>
          <a:off x="0" y="0"/>
          <a:ext cx="0" cy="0"/>
          <a:chOff x="0" y="0"/>
          <a:chExt cx="0" cy="0"/>
        </a:xfrm>
      </p:grpSpPr>
      <p:sp>
        <p:nvSpPr>
          <p:cNvPr id="2663" name="Google Shape;2663;p52"/>
          <p:cNvSpPr txBox="1">
            <a:spLocks noGrp="1"/>
          </p:cNvSpPr>
          <p:nvPr>
            <p:ph type="title" hasCustomPrompt="1"/>
          </p:nvPr>
        </p:nvSpPr>
        <p:spPr>
          <a:xfrm>
            <a:off x="2825496" y="704088"/>
            <a:ext cx="3483900" cy="56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2664" name="Google Shape;2664;p52"/>
          <p:cNvSpPr txBox="1">
            <a:spLocks noGrp="1"/>
          </p:cNvSpPr>
          <p:nvPr>
            <p:ph type="subTitle" idx="1"/>
          </p:nvPr>
        </p:nvSpPr>
        <p:spPr>
          <a:xfrm>
            <a:off x="2825496" y="1225296"/>
            <a:ext cx="3483900" cy="27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2665" name="Google Shape;2665;p52"/>
          <p:cNvSpPr txBox="1">
            <a:spLocks noGrp="1"/>
          </p:cNvSpPr>
          <p:nvPr>
            <p:ph type="title" idx="2" hasCustomPrompt="1"/>
          </p:nvPr>
        </p:nvSpPr>
        <p:spPr>
          <a:xfrm>
            <a:off x="2825496" y="2185416"/>
            <a:ext cx="3483900" cy="56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2666" name="Google Shape;2666;p52"/>
          <p:cNvSpPr txBox="1">
            <a:spLocks noGrp="1"/>
          </p:cNvSpPr>
          <p:nvPr>
            <p:ph type="subTitle" idx="3"/>
          </p:nvPr>
        </p:nvSpPr>
        <p:spPr>
          <a:xfrm>
            <a:off x="2825496" y="2697480"/>
            <a:ext cx="3483900" cy="27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sp>
        <p:nvSpPr>
          <p:cNvPr id="2667" name="Google Shape;2667;p52"/>
          <p:cNvSpPr txBox="1">
            <a:spLocks noGrp="1"/>
          </p:cNvSpPr>
          <p:nvPr>
            <p:ph type="title" idx="4" hasCustomPrompt="1"/>
          </p:nvPr>
        </p:nvSpPr>
        <p:spPr>
          <a:xfrm>
            <a:off x="2825496" y="3648456"/>
            <a:ext cx="3483900" cy="567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3600">
                <a:solidFill>
                  <a:schemeClr val="accent1"/>
                </a:solidFill>
              </a:defRPr>
            </a:lvl1pPr>
            <a:lvl2pPr lvl="1" algn="ctr" rtl="0">
              <a:spcBef>
                <a:spcPts val="0"/>
              </a:spcBef>
              <a:spcAft>
                <a:spcPts val="0"/>
              </a:spcAft>
              <a:buClr>
                <a:schemeClr val="accent1"/>
              </a:buClr>
              <a:buSzPts val="3600"/>
              <a:buNone/>
              <a:defRPr sz="3600">
                <a:solidFill>
                  <a:schemeClr val="accent1"/>
                </a:solidFill>
              </a:defRPr>
            </a:lvl2pPr>
            <a:lvl3pPr lvl="2" algn="ctr" rtl="0">
              <a:spcBef>
                <a:spcPts val="0"/>
              </a:spcBef>
              <a:spcAft>
                <a:spcPts val="0"/>
              </a:spcAft>
              <a:buClr>
                <a:schemeClr val="accent1"/>
              </a:buClr>
              <a:buSzPts val="3600"/>
              <a:buNone/>
              <a:defRPr sz="3600">
                <a:solidFill>
                  <a:schemeClr val="accent1"/>
                </a:solidFill>
              </a:defRPr>
            </a:lvl3pPr>
            <a:lvl4pPr lvl="3" algn="ctr" rtl="0">
              <a:spcBef>
                <a:spcPts val="0"/>
              </a:spcBef>
              <a:spcAft>
                <a:spcPts val="0"/>
              </a:spcAft>
              <a:buClr>
                <a:schemeClr val="accent1"/>
              </a:buClr>
              <a:buSzPts val="3600"/>
              <a:buNone/>
              <a:defRPr sz="3600">
                <a:solidFill>
                  <a:schemeClr val="accent1"/>
                </a:solidFill>
              </a:defRPr>
            </a:lvl4pPr>
            <a:lvl5pPr lvl="4" algn="ctr" rtl="0">
              <a:spcBef>
                <a:spcPts val="0"/>
              </a:spcBef>
              <a:spcAft>
                <a:spcPts val="0"/>
              </a:spcAft>
              <a:buClr>
                <a:schemeClr val="accent1"/>
              </a:buClr>
              <a:buSzPts val="3600"/>
              <a:buNone/>
              <a:defRPr sz="3600">
                <a:solidFill>
                  <a:schemeClr val="accent1"/>
                </a:solidFill>
              </a:defRPr>
            </a:lvl5pPr>
            <a:lvl6pPr lvl="5" algn="ctr" rtl="0">
              <a:spcBef>
                <a:spcPts val="0"/>
              </a:spcBef>
              <a:spcAft>
                <a:spcPts val="0"/>
              </a:spcAft>
              <a:buClr>
                <a:schemeClr val="accent1"/>
              </a:buClr>
              <a:buSzPts val="3600"/>
              <a:buNone/>
              <a:defRPr sz="3600">
                <a:solidFill>
                  <a:schemeClr val="accent1"/>
                </a:solidFill>
              </a:defRPr>
            </a:lvl6pPr>
            <a:lvl7pPr lvl="6" algn="ctr" rtl="0">
              <a:spcBef>
                <a:spcPts val="0"/>
              </a:spcBef>
              <a:spcAft>
                <a:spcPts val="0"/>
              </a:spcAft>
              <a:buClr>
                <a:schemeClr val="accent1"/>
              </a:buClr>
              <a:buSzPts val="3600"/>
              <a:buNone/>
              <a:defRPr sz="3600">
                <a:solidFill>
                  <a:schemeClr val="accent1"/>
                </a:solidFill>
              </a:defRPr>
            </a:lvl7pPr>
            <a:lvl8pPr lvl="7" algn="ctr" rtl="0">
              <a:spcBef>
                <a:spcPts val="0"/>
              </a:spcBef>
              <a:spcAft>
                <a:spcPts val="0"/>
              </a:spcAft>
              <a:buClr>
                <a:schemeClr val="accent1"/>
              </a:buClr>
              <a:buSzPts val="3600"/>
              <a:buNone/>
              <a:defRPr sz="3600">
                <a:solidFill>
                  <a:schemeClr val="accent1"/>
                </a:solidFill>
              </a:defRPr>
            </a:lvl8pPr>
            <a:lvl9pPr lvl="8" algn="ctr" rtl="0">
              <a:spcBef>
                <a:spcPts val="0"/>
              </a:spcBef>
              <a:spcAft>
                <a:spcPts val="0"/>
              </a:spcAft>
              <a:buClr>
                <a:schemeClr val="accent1"/>
              </a:buClr>
              <a:buSzPts val="3600"/>
              <a:buNone/>
              <a:defRPr sz="3600">
                <a:solidFill>
                  <a:schemeClr val="accent1"/>
                </a:solidFill>
              </a:defRPr>
            </a:lvl9pPr>
          </a:lstStyle>
          <a:p>
            <a:r>
              <a:t>xx%</a:t>
            </a:r>
          </a:p>
        </p:txBody>
      </p:sp>
      <p:sp>
        <p:nvSpPr>
          <p:cNvPr id="2668" name="Google Shape;2668;p52"/>
          <p:cNvSpPr txBox="1">
            <a:spLocks noGrp="1"/>
          </p:cNvSpPr>
          <p:nvPr>
            <p:ph type="subTitle" idx="5"/>
          </p:nvPr>
        </p:nvSpPr>
        <p:spPr>
          <a:xfrm>
            <a:off x="2834640" y="4169664"/>
            <a:ext cx="3483900" cy="274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cxnSp>
        <p:nvCxnSpPr>
          <p:cNvPr id="2669" name="Google Shape;2669;p52"/>
          <p:cNvCxnSpPr/>
          <p:nvPr/>
        </p:nvCxnSpPr>
        <p:spPr>
          <a:xfrm rot="5400000">
            <a:off x="7269708" y="3324550"/>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2670" name="Google Shape;2670;p52"/>
          <p:cNvCxnSpPr/>
          <p:nvPr/>
        </p:nvCxnSpPr>
        <p:spPr>
          <a:xfrm rot="-5400000" flipH="1">
            <a:off x="7181408" y="2082400"/>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2671" name="Google Shape;2671;p52"/>
          <p:cNvCxnSpPr/>
          <p:nvPr/>
        </p:nvCxnSpPr>
        <p:spPr>
          <a:xfrm rot="5400000">
            <a:off x="7232433" y="736375"/>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2672" name="Google Shape;2672;p52"/>
          <p:cNvCxnSpPr/>
          <p:nvPr/>
        </p:nvCxnSpPr>
        <p:spPr>
          <a:xfrm rot="5400000">
            <a:off x="8168433" y="-6660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2673" name="Google Shape;2673;p52"/>
          <p:cNvGrpSpPr/>
          <p:nvPr/>
        </p:nvGrpSpPr>
        <p:grpSpPr>
          <a:xfrm rot="5400000" flipH="1">
            <a:off x="7407333" y="1284925"/>
            <a:ext cx="581800" cy="582350"/>
            <a:chOff x="8064275" y="887850"/>
            <a:chExt cx="581800" cy="582350"/>
          </a:xfrm>
        </p:grpSpPr>
        <p:sp>
          <p:nvSpPr>
            <p:cNvPr id="2674" name="Google Shape;2674;p5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0" name="Google Shape;2680;p52"/>
          <p:cNvGrpSpPr/>
          <p:nvPr/>
        </p:nvGrpSpPr>
        <p:grpSpPr>
          <a:xfrm rot="5400000" flipH="1">
            <a:off x="7869720" y="2754200"/>
            <a:ext cx="292025" cy="292575"/>
            <a:chOff x="7353050" y="316275"/>
            <a:chExt cx="292025" cy="292575"/>
          </a:xfrm>
        </p:grpSpPr>
        <p:sp>
          <p:nvSpPr>
            <p:cNvPr id="2681" name="Google Shape;2681;p5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5" name="Google Shape;2685;p52"/>
          <p:cNvGrpSpPr/>
          <p:nvPr/>
        </p:nvGrpSpPr>
        <p:grpSpPr>
          <a:xfrm rot="5400000" flipH="1">
            <a:off x="8012458" y="178175"/>
            <a:ext cx="175000" cy="175000"/>
            <a:chOff x="8792300" y="321275"/>
            <a:chExt cx="175000" cy="175000"/>
          </a:xfrm>
        </p:grpSpPr>
        <p:sp>
          <p:nvSpPr>
            <p:cNvPr id="2686" name="Google Shape;2686;p5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0" name="Google Shape;2690;p52"/>
          <p:cNvGrpSpPr/>
          <p:nvPr/>
        </p:nvGrpSpPr>
        <p:grpSpPr>
          <a:xfrm rot="5400000">
            <a:off x="7551683" y="3879926"/>
            <a:ext cx="293111" cy="293388"/>
            <a:chOff x="3164039" y="430875"/>
            <a:chExt cx="293111" cy="293388"/>
          </a:xfrm>
        </p:grpSpPr>
        <p:sp>
          <p:nvSpPr>
            <p:cNvPr id="2691" name="Google Shape;2691;p52"/>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2"/>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2"/>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2"/>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2"/>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2"/>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7" name="Google Shape;2697;p52"/>
          <p:cNvGrpSpPr/>
          <p:nvPr/>
        </p:nvGrpSpPr>
        <p:grpSpPr>
          <a:xfrm rot="5400000" flipH="1">
            <a:off x="8259052" y="323144"/>
            <a:ext cx="175013" cy="27000"/>
            <a:chOff x="5662375" y="212375"/>
            <a:chExt cx="175013" cy="27000"/>
          </a:xfrm>
        </p:grpSpPr>
        <p:sp>
          <p:nvSpPr>
            <p:cNvPr id="2698" name="Google Shape;2698;p5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01" name="Google Shape;2701;p52"/>
          <p:cNvCxnSpPr/>
          <p:nvPr/>
        </p:nvCxnSpPr>
        <p:spPr>
          <a:xfrm rot="5400000" flipH="1">
            <a:off x="740850" y="2598325"/>
            <a:ext cx="1672500" cy="126000"/>
          </a:xfrm>
          <a:prstGeom prst="straightConnector1">
            <a:avLst/>
          </a:prstGeom>
          <a:noFill/>
          <a:ln w="9525" cap="flat" cmpd="sng">
            <a:solidFill>
              <a:schemeClr val="dk2"/>
            </a:solidFill>
            <a:prstDash val="solid"/>
            <a:round/>
            <a:headEnd type="none" w="med" len="med"/>
            <a:tailEnd type="none" w="med" len="med"/>
          </a:ln>
        </p:spPr>
      </p:cxnSp>
      <p:cxnSp>
        <p:nvCxnSpPr>
          <p:cNvPr id="2702" name="Google Shape;2702;p52"/>
          <p:cNvCxnSpPr/>
          <p:nvPr/>
        </p:nvCxnSpPr>
        <p:spPr>
          <a:xfrm rot="-5400000">
            <a:off x="847100" y="355400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2703" name="Google Shape;2703;p52"/>
          <p:cNvCxnSpPr/>
          <p:nvPr/>
        </p:nvCxnSpPr>
        <p:spPr>
          <a:xfrm rot="5400000" flipH="1">
            <a:off x="1105775" y="4151250"/>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2704" name="Google Shape;2704;p52"/>
          <p:cNvGrpSpPr/>
          <p:nvPr/>
        </p:nvGrpSpPr>
        <p:grpSpPr>
          <a:xfrm rot="5400000">
            <a:off x="621475" y="4062025"/>
            <a:ext cx="581800" cy="582350"/>
            <a:chOff x="8064275" y="887850"/>
            <a:chExt cx="581800" cy="582350"/>
          </a:xfrm>
        </p:grpSpPr>
        <p:sp>
          <p:nvSpPr>
            <p:cNvPr id="2705" name="Google Shape;2705;p5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1" name="Google Shape;2711;p52"/>
          <p:cNvGrpSpPr/>
          <p:nvPr/>
        </p:nvGrpSpPr>
        <p:grpSpPr>
          <a:xfrm rot="5400000">
            <a:off x="1482825" y="3350800"/>
            <a:ext cx="292025" cy="292575"/>
            <a:chOff x="7353050" y="316275"/>
            <a:chExt cx="292025" cy="292575"/>
          </a:xfrm>
        </p:grpSpPr>
        <p:sp>
          <p:nvSpPr>
            <p:cNvPr id="2712" name="Google Shape;2712;p5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6" name="Google Shape;2716;p52"/>
          <p:cNvGrpSpPr/>
          <p:nvPr/>
        </p:nvGrpSpPr>
        <p:grpSpPr>
          <a:xfrm rot="5400000">
            <a:off x="1595125" y="4790325"/>
            <a:ext cx="175000" cy="175000"/>
            <a:chOff x="8792300" y="321275"/>
            <a:chExt cx="175000" cy="175000"/>
          </a:xfrm>
        </p:grpSpPr>
        <p:sp>
          <p:nvSpPr>
            <p:cNvPr id="2717" name="Google Shape;2717;p5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1" name="Google Shape;2721;p52"/>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2"/>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2"/>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2"/>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2"/>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2"/>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7" name="Google Shape;2727;p52"/>
          <p:cNvGrpSpPr/>
          <p:nvPr/>
        </p:nvGrpSpPr>
        <p:grpSpPr>
          <a:xfrm rot="5400000">
            <a:off x="1701119" y="1515381"/>
            <a:ext cx="175013" cy="27000"/>
            <a:chOff x="5662375" y="212375"/>
            <a:chExt cx="175013" cy="27000"/>
          </a:xfrm>
        </p:grpSpPr>
        <p:sp>
          <p:nvSpPr>
            <p:cNvPr id="2728" name="Google Shape;2728;p5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1" name="Google Shape;2731;p52"/>
          <p:cNvGrpSpPr/>
          <p:nvPr/>
        </p:nvGrpSpPr>
        <p:grpSpPr>
          <a:xfrm rot="5400000">
            <a:off x="1819519" y="4562081"/>
            <a:ext cx="175013" cy="27000"/>
            <a:chOff x="5662375" y="212375"/>
            <a:chExt cx="175013" cy="27000"/>
          </a:xfrm>
        </p:grpSpPr>
        <p:sp>
          <p:nvSpPr>
            <p:cNvPr id="2732" name="Google Shape;2732;p5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5" name="Google Shape;2735;p52"/>
          <p:cNvGrpSpPr/>
          <p:nvPr/>
        </p:nvGrpSpPr>
        <p:grpSpPr>
          <a:xfrm rot="5400000">
            <a:off x="408594" y="4140781"/>
            <a:ext cx="175013" cy="27000"/>
            <a:chOff x="5662375" y="212375"/>
            <a:chExt cx="175013" cy="27000"/>
          </a:xfrm>
        </p:grpSpPr>
        <p:sp>
          <p:nvSpPr>
            <p:cNvPr id="2736" name="Google Shape;2736;p52"/>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2"/>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2"/>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hree columns of text 3">
  <p:cSld name="CUSTOM_13">
    <p:spTree>
      <p:nvGrpSpPr>
        <p:cNvPr id="1" name="Shape 2739"/>
        <p:cNvGrpSpPr/>
        <p:nvPr/>
      </p:nvGrpSpPr>
      <p:grpSpPr>
        <a:xfrm>
          <a:off x="0" y="0"/>
          <a:ext cx="0" cy="0"/>
          <a:chOff x="0" y="0"/>
          <a:chExt cx="0" cy="0"/>
        </a:xfrm>
      </p:grpSpPr>
      <p:sp>
        <p:nvSpPr>
          <p:cNvPr id="2740" name="Google Shape;2740;p53"/>
          <p:cNvSpPr txBox="1">
            <a:spLocks noGrp="1"/>
          </p:cNvSpPr>
          <p:nvPr>
            <p:ph type="title"/>
          </p:nvPr>
        </p:nvSpPr>
        <p:spPr>
          <a:xfrm>
            <a:off x="2962656" y="338328"/>
            <a:ext cx="3218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grpSp>
        <p:nvGrpSpPr>
          <p:cNvPr id="2741" name="Google Shape;2741;p53"/>
          <p:cNvGrpSpPr/>
          <p:nvPr/>
        </p:nvGrpSpPr>
        <p:grpSpPr>
          <a:xfrm>
            <a:off x="261711" y="-1158"/>
            <a:ext cx="8550326" cy="3981600"/>
            <a:chOff x="261711" y="-1158"/>
            <a:chExt cx="8550326" cy="3981600"/>
          </a:xfrm>
        </p:grpSpPr>
        <p:cxnSp>
          <p:nvCxnSpPr>
            <p:cNvPr id="2742" name="Google Shape;2742;p53"/>
            <p:cNvCxnSpPr/>
            <p:nvPr/>
          </p:nvCxnSpPr>
          <p:spPr>
            <a:xfrm>
              <a:off x="515925" y="-1158"/>
              <a:ext cx="0" cy="3981600"/>
            </a:xfrm>
            <a:prstGeom prst="straightConnector1">
              <a:avLst/>
            </a:prstGeom>
            <a:noFill/>
            <a:ln w="9525" cap="flat" cmpd="sng">
              <a:solidFill>
                <a:schemeClr val="dk2"/>
              </a:solidFill>
              <a:prstDash val="solid"/>
              <a:round/>
              <a:headEnd type="none" w="med" len="med"/>
              <a:tailEnd type="none" w="med" len="med"/>
            </a:ln>
          </p:spPr>
        </p:cxnSp>
        <p:cxnSp>
          <p:nvCxnSpPr>
            <p:cNvPr id="2743" name="Google Shape;2743;p53"/>
            <p:cNvCxnSpPr/>
            <p:nvPr/>
          </p:nvCxnSpPr>
          <p:spPr>
            <a:xfrm>
              <a:off x="8666025" y="-1158"/>
              <a:ext cx="0" cy="1902000"/>
            </a:xfrm>
            <a:prstGeom prst="straightConnector1">
              <a:avLst/>
            </a:prstGeom>
            <a:noFill/>
            <a:ln w="9525" cap="flat" cmpd="sng">
              <a:solidFill>
                <a:schemeClr val="dk2"/>
              </a:solidFill>
              <a:prstDash val="solid"/>
              <a:round/>
              <a:headEnd type="none" w="med" len="med"/>
              <a:tailEnd type="none" w="med" len="med"/>
            </a:ln>
          </p:spPr>
        </p:cxnSp>
        <p:grpSp>
          <p:nvGrpSpPr>
            <p:cNvPr id="2744" name="Google Shape;2744;p53"/>
            <p:cNvGrpSpPr/>
            <p:nvPr/>
          </p:nvGrpSpPr>
          <p:grpSpPr>
            <a:xfrm rot="10800000">
              <a:off x="343275" y="3300779"/>
              <a:ext cx="344736" cy="345385"/>
              <a:chOff x="7353050" y="316275"/>
              <a:chExt cx="292025" cy="292575"/>
            </a:xfrm>
          </p:grpSpPr>
          <p:sp>
            <p:nvSpPr>
              <p:cNvPr id="2745" name="Google Shape;2745;p5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9" name="Google Shape;2749;p53"/>
            <p:cNvGrpSpPr/>
            <p:nvPr/>
          </p:nvGrpSpPr>
          <p:grpSpPr>
            <a:xfrm rot="10800000">
              <a:off x="8520013" y="714742"/>
              <a:ext cx="292025" cy="292575"/>
              <a:chOff x="7353050" y="316275"/>
              <a:chExt cx="292025" cy="292575"/>
            </a:xfrm>
          </p:grpSpPr>
          <p:sp>
            <p:nvSpPr>
              <p:cNvPr id="2750" name="Google Shape;2750;p5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4" name="Google Shape;2754;p53"/>
            <p:cNvGrpSpPr/>
            <p:nvPr/>
          </p:nvGrpSpPr>
          <p:grpSpPr>
            <a:xfrm rot="10800000">
              <a:off x="261711" y="465077"/>
              <a:ext cx="507562" cy="507984"/>
              <a:chOff x="8064275" y="887850"/>
              <a:chExt cx="581800" cy="582350"/>
            </a:xfrm>
          </p:grpSpPr>
          <p:sp>
            <p:nvSpPr>
              <p:cNvPr id="2755" name="Google Shape;2755;p5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61" name="Google Shape;2761;p53"/>
          <p:cNvSpPr txBox="1">
            <a:spLocks noGrp="1"/>
          </p:cNvSpPr>
          <p:nvPr>
            <p:ph type="subTitle" idx="1"/>
          </p:nvPr>
        </p:nvSpPr>
        <p:spPr>
          <a:xfrm>
            <a:off x="1408175" y="1035279"/>
            <a:ext cx="21840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2762" name="Google Shape;2762;p53"/>
          <p:cNvSpPr txBox="1">
            <a:spLocks noGrp="1"/>
          </p:cNvSpPr>
          <p:nvPr>
            <p:ph type="subTitle" idx="2"/>
          </p:nvPr>
        </p:nvSpPr>
        <p:spPr>
          <a:xfrm>
            <a:off x="1408175" y="1336956"/>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2763" name="Google Shape;2763;p53"/>
          <p:cNvSpPr txBox="1">
            <a:spLocks noGrp="1"/>
          </p:cNvSpPr>
          <p:nvPr>
            <p:ph type="subTitle" idx="3"/>
          </p:nvPr>
        </p:nvSpPr>
        <p:spPr>
          <a:xfrm>
            <a:off x="1408175" y="2309476"/>
            <a:ext cx="2184000" cy="457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2764" name="Google Shape;2764;p53"/>
          <p:cNvSpPr txBox="1">
            <a:spLocks noGrp="1"/>
          </p:cNvSpPr>
          <p:nvPr>
            <p:ph type="subTitle" idx="4"/>
          </p:nvPr>
        </p:nvSpPr>
        <p:spPr>
          <a:xfrm>
            <a:off x="1408175" y="2609979"/>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2765" name="Google Shape;2765;p53"/>
          <p:cNvSpPr txBox="1">
            <a:spLocks noGrp="1"/>
          </p:cNvSpPr>
          <p:nvPr>
            <p:ph type="subTitle" idx="5"/>
          </p:nvPr>
        </p:nvSpPr>
        <p:spPr>
          <a:xfrm>
            <a:off x="1408175" y="3587645"/>
            <a:ext cx="21840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2766" name="Google Shape;2766;p53"/>
          <p:cNvSpPr txBox="1">
            <a:spLocks noGrp="1"/>
          </p:cNvSpPr>
          <p:nvPr>
            <p:ph type="subTitle" idx="6"/>
          </p:nvPr>
        </p:nvSpPr>
        <p:spPr>
          <a:xfrm>
            <a:off x="1408175" y="3889317"/>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hree columns of text 4">
  <p:cSld name="CUSTOM_14">
    <p:spTree>
      <p:nvGrpSpPr>
        <p:cNvPr id="1" name="Shape 2767"/>
        <p:cNvGrpSpPr/>
        <p:nvPr/>
      </p:nvGrpSpPr>
      <p:grpSpPr>
        <a:xfrm>
          <a:off x="0" y="0"/>
          <a:ext cx="0" cy="0"/>
          <a:chOff x="0" y="0"/>
          <a:chExt cx="0" cy="0"/>
        </a:xfrm>
      </p:grpSpPr>
      <p:cxnSp>
        <p:nvCxnSpPr>
          <p:cNvPr id="2768" name="Google Shape;2768;p54"/>
          <p:cNvCxnSpPr/>
          <p:nvPr/>
        </p:nvCxnSpPr>
        <p:spPr>
          <a:xfrm>
            <a:off x="590450" y="4340600"/>
            <a:ext cx="670200" cy="423000"/>
          </a:xfrm>
          <a:prstGeom prst="straightConnector1">
            <a:avLst/>
          </a:prstGeom>
          <a:noFill/>
          <a:ln w="9525" cap="flat" cmpd="sng">
            <a:solidFill>
              <a:schemeClr val="dk2"/>
            </a:solidFill>
            <a:prstDash val="solid"/>
            <a:round/>
            <a:headEnd type="none" w="med" len="med"/>
            <a:tailEnd type="none" w="med" len="med"/>
          </a:ln>
        </p:spPr>
      </p:cxnSp>
      <p:sp>
        <p:nvSpPr>
          <p:cNvPr id="2769" name="Google Shape;2769;p54"/>
          <p:cNvSpPr txBox="1">
            <a:spLocks noGrp="1"/>
          </p:cNvSpPr>
          <p:nvPr>
            <p:ph type="title"/>
          </p:nvPr>
        </p:nvSpPr>
        <p:spPr>
          <a:xfrm>
            <a:off x="2208175" y="342775"/>
            <a:ext cx="4727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770" name="Google Shape;2770;p54"/>
          <p:cNvCxnSpPr/>
          <p:nvPr/>
        </p:nvCxnSpPr>
        <p:spPr>
          <a:xfrm rot="10800000" flipH="1">
            <a:off x="0" y="4332550"/>
            <a:ext cx="590700" cy="663900"/>
          </a:xfrm>
          <a:prstGeom prst="straightConnector1">
            <a:avLst/>
          </a:prstGeom>
          <a:noFill/>
          <a:ln w="9525" cap="flat" cmpd="sng">
            <a:solidFill>
              <a:schemeClr val="dk2"/>
            </a:solidFill>
            <a:prstDash val="solid"/>
            <a:round/>
            <a:headEnd type="none" w="med" len="med"/>
            <a:tailEnd type="none" w="med" len="med"/>
          </a:ln>
        </p:spPr>
      </p:cxnSp>
      <p:grpSp>
        <p:nvGrpSpPr>
          <p:cNvPr id="2771" name="Google Shape;2771;p54"/>
          <p:cNvGrpSpPr/>
          <p:nvPr/>
        </p:nvGrpSpPr>
        <p:grpSpPr>
          <a:xfrm flipH="1">
            <a:off x="431725" y="4183775"/>
            <a:ext cx="292025" cy="292575"/>
            <a:chOff x="7353050" y="316275"/>
            <a:chExt cx="292025" cy="292575"/>
          </a:xfrm>
        </p:grpSpPr>
        <p:sp>
          <p:nvSpPr>
            <p:cNvPr id="2772" name="Google Shape;2772;p5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6" name="Google Shape;2776;p54"/>
          <p:cNvGrpSpPr/>
          <p:nvPr/>
        </p:nvGrpSpPr>
        <p:grpSpPr>
          <a:xfrm>
            <a:off x="1075789" y="4604675"/>
            <a:ext cx="293111" cy="293388"/>
            <a:chOff x="3164039" y="430875"/>
            <a:chExt cx="293111" cy="293388"/>
          </a:xfrm>
        </p:grpSpPr>
        <p:sp>
          <p:nvSpPr>
            <p:cNvPr id="2777" name="Google Shape;2777;p54"/>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4"/>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4"/>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4"/>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4"/>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4"/>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783" name="Google Shape;2783;p54"/>
          <p:cNvCxnSpPr/>
          <p:nvPr/>
        </p:nvCxnSpPr>
        <p:spPr>
          <a:xfrm rot="10800000">
            <a:off x="7196975" y="295100"/>
            <a:ext cx="1157100" cy="542700"/>
          </a:xfrm>
          <a:prstGeom prst="straightConnector1">
            <a:avLst/>
          </a:prstGeom>
          <a:noFill/>
          <a:ln w="9525" cap="flat" cmpd="sng">
            <a:solidFill>
              <a:schemeClr val="dk2"/>
            </a:solidFill>
            <a:prstDash val="solid"/>
            <a:round/>
            <a:headEnd type="none" w="med" len="med"/>
            <a:tailEnd type="none" w="med" len="med"/>
          </a:ln>
        </p:spPr>
      </p:cxnSp>
      <p:cxnSp>
        <p:nvCxnSpPr>
          <p:cNvPr id="2784" name="Google Shape;2784;p54"/>
          <p:cNvCxnSpPr/>
          <p:nvPr/>
        </p:nvCxnSpPr>
        <p:spPr>
          <a:xfrm flipH="1">
            <a:off x="8354075" y="-6625"/>
            <a:ext cx="791400" cy="836400"/>
          </a:xfrm>
          <a:prstGeom prst="straightConnector1">
            <a:avLst/>
          </a:prstGeom>
          <a:noFill/>
          <a:ln w="9525" cap="flat" cmpd="sng">
            <a:solidFill>
              <a:schemeClr val="dk2"/>
            </a:solidFill>
            <a:prstDash val="solid"/>
            <a:round/>
            <a:headEnd type="none" w="med" len="med"/>
            <a:tailEnd type="none" w="med" len="med"/>
          </a:ln>
        </p:spPr>
      </p:cxnSp>
      <p:grpSp>
        <p:nvGrpSpPr>
          <p:cNvPr id="2785" name="Google Shape;2785;p54"/>
          <p:cNvGrpSpPr/>
          <p:nvPr/>
        </p:nvGrpSpPr>
        <p:grpSpPr>
          <a:xfrm>
            <a:off x="8064275" y="526925"/>
            <a:ext cx="581800" cy="582350"/>
            <a:chOff x="8064275" y="887850"/>
            <a:chExt cx="581800" cy="582350"/>
          </a:xfrm>
        </p:grpSpPr>
        <p:sp>
          <p:nvSpPr>
            <p:cNvPr id="2786" name="Google Shape;2786;p5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2" name="Google Shape;2792;p54"/>
          <p:cNvGrpSpPr/>
          <p:nvPr/>
        </p:nvGrpSpPr>
        <p:grpSpPr>
          <a:xfrm>
            <a:off x="7033875" y="170875"/>
            <a:ext cx="292025" cy="292575"/>
            <a:chOff x="7353050" y="316275"/>
            <a:chExt cx="292025" cy="292575"/>
          </a:xfrm>
        </p:grpSpPr>
        <p:sp>
          <p:nvSpPr>
            <p:cNvPr id="2793" name="Google Shape;2793;p5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7" name="Google Shape;2797;p54"/>
          <p:cNvGrpSpPr/>
          <p:nvPr/>
        </p:nvGrpSpPr>
        <p:grpSpPr>
          <a:xfrm>
            <a:off x="8757950" y="229650"/>
            <a:ext cx="175000" cy="175000"/>
            <a:chOff x="8792300" y="321275"/>
            <a:chExt cx="175000" cy="175000"/>
          </a:xfrm>
        </p:grpSpPr>
        <p:sp>
          <p:nvSpPr>
            <p:cNvPr id="2798" name="Google Shape;2798;p5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2" name="Google Shape;2802;p54"/>
          <p:cNvGrpSpPr/>
          <p:nvPr/>
        </p:nvGrpSpPr>
        <p:grpSpPr>
          <a:xfrm>
            <a:off x="8490050" y="170875"/>
            <a:ext cx="175013" cy="27000"/>
            <a:chOff x="5662375" y="212375"/>
            <a:chExt cx="175013" cy="27000"/>
          </a:xfrm>
        </p:grpSpPr>
        <p:sp>
          <p:nvSpPr>
            <p:cNvPr id="2803" name="Google Shape;2803;p5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6" name="Google Shape;2806;p54"/>
          <p:cNvGrpSpPr/>
          <p:nvPr/>
        </p:nvGrpSpPr>
        <p:grpSpPr>
          <a:xfrm>
            <a:off x="7916350" y="1124600"/>
            <a:ext cx="175013" cy="27000"/>
            <a:chOff x="5662375" y="212375"/>
            <a:chExt cx="175013" cy="27000"/>
          </a:xfrm>
        </p:grpSpPr>
        <p:sp>
          <p:nvSpPr>
            <p:cNvPr id="2807" name="Google Shape;2807;p5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0" name="Google Shape;2810;p54"/>
          <p:cNvSpPr txBox="1">
            <a:spLocks noGrp="1"/>
          </p:cNvSpPr>
          <p:nvPr>
            <p:ph type="subTitle" idx="1"/>
          </p:nvPr>
        </p:nvSpPr>
        <p:spPr>
          <a:xfrm>
            <a:off x="5641848" y="2743200"/>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2811" name="Google Shape;2811;p54"/>
          <p:cNvSpPr txBox="1">
            <a:spLocks noGrp="1"/>
          </p:cNvSpPr>
          <p:nvPr>
            <p:ph type="subTitle" idx="2"/>
          </p:nvPr>
        </p:nvSpPr>
        <p:spPr>
          <a:xfrm>
            <a:off x="3639312" y="1636776"/>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2812" name="Google Shape;2812;p54"/>
          <p:cNvSpPr txBox="1">
            <a:spLocks noGrp="1"/>
          </p:cNvSpPr>
          <p:nvPr>
            <p:ph type="subTitle" idx="3"/>
          </p:nvPr>
        </p:nvSpPr>
        <p:spPr>
          <a:xfrm>
            <a:off x="1636776" y="2249424"/>
            <a:ext cx="1865400" cy="40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2813" name="Google Shape;2813;p54"/>
          <p:cNvSpPr txBox="1">
            <a:spLocks noGrp="1"/>
          </p:cNvSpPr>
          <p:nvPr>
            <p:ph type="subTitle" idx="4"/>
          </p:nvPr>
        </p:nvSpPr>
        <p:spPr>
          <a:xfrm>
            <a:off x="5641848" y="3081528"/>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2814" name="Google Shape;2814;p54"/>
          <p:cNvSpPr txBox="1">
            <a:spLocks noGrp="1"/>
          </p:cNvSpPr>
          <p:nvPr>
            <p:ph type="subTitle" idx="5"/>
          </p:nvPr>
        </p:nvSpPr>
        <p:spPr>
          <a:xfrm>
            <a:off x="3639312" y="1975104"/>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2815" name="Google Shape;2815;p54"/>
          <p:cNvSpPr txBox="1">
            <a:spLocks noGrp="1"/>
          </p:cNvSpPr>
          <p:nvPr>
            <p:ph type="subTitle" idx="6"/>
          </p:nvPr>
        </p:nvSpPr>
        <p:spPr>
          <a:xfrm>
            <a:off x="1636776" y="2596896"/>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body 3">
  <p:cSld name="TITLE_AND_BODY_1">
    <p:spTree>
      <p:nvGrpSpPr>
        <p:cNvPr id="1" name="Shape 2816"/>
        <p:cNvGrpSpPr/>
        <p:nvPr/>
      </p:nvGrpSpPr>
      <p:grpSpPr>
        <a:xfrm>
          <a:off x="0" y="0"/>
          <a:ext cx="0" cy="0"/>
          <a:chOff x="0" y="0"/>
          <a:chExt cx="0" cy="0"/>
        </a:xfrm>
      </p:grpSpPr>
      <p:sp>
        <p:nvSpPr>
          <p:cNvPr id="2817" name="Google Shape;2817;p55"/>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818" name="Google Shape;2818;p55"/>
          <p:cNvSpPr txBox="1">
            <a:spLocks noGrp="1"/>
          </p:cNvSpPr>
          <p:nvPr>
            <p:ph type="body" idx="1"/>
          </p:nvPr>
        </p:nvSpPr>
        <p:spPr>
          <a:xfrm>
            <a:off x="714650" y="1152150"/>
            <a:ext cx="7705500" cy="3529500"/>
          </a:xfrm>
          <a:prstGeom prst="rect">
            <a:avLst/>
          </a:prstGeom>
          <a:noFill/>
          <a:ln>
            <a:noFill/>
          </a:ln>
        </p:spPr>
        <p:txBody>
          <a:bodyPr spcFirstLastPara="1" wrap="square" lIns="91425" tIns="91425" rIns="91425" bIns="91425" anchor="ctr" anchorCtr="0">
            <a:noAutofit/>
          </a:bodyPr>
          <a:lstStyle>
            <a:lvl1pPr marL="457200" lvl="0" indent="-304800" rtl="0">
              <a:spcBef>
                <a:spcPts val="0"/>
              </a:spcBef>
              <a:spcAft>
                <a:spcPts val="0"/>
              </a:spcAft>
              <a:buClr>
                <a:srgbClr val="434343"/>
              </a:buClr>
              <a:buSzPts val="1200"/>
              <a:buFont typeface="Barlow Semi Condensed Medium"/>
              <a:buAutoNum type="arabicPeriod"/>
              <a:defRPr sz="1200">
                <a:solidFill>
                  <a:schemeClr val="dk2"/>
                </a:solidFill>
                <a:latin typeface="Barlow Semi Condensed"/>
                <a:ea typeface="Barlow Semi Condensed"/>
                <a:cs typeface="Barlow Semi Condensed"/>
                <a:sym typeface="Barlow Semi Condensed"/>
              </a:defRPr>
            </a:lvl1pPr>
            <a:lvl2pPr marL="914400" lvl="1"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marL="1371600" lvl="2"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marL="1828800" lvl="3"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marL="2286000" lvl="4"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marL="2743200" lvl="5"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marL="3200400" lvl="6"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marL="3657600" lvl="7"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marL="4114800" lvl="8"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a:endParaRPr/>
          </a:p>
        </p:txBody>
      </p:sp>
      <p:cxnSp>
        <p:nvCxnSpPr>
          <p:cNvPr id="2819" name="Google Shape;2819;p55"/>
          <p:cNvCxnSpPr/>
          <p:nvPr/>
        </p:nvCxnSpPr>
        <p:spPr>
          <a:xfrm rot="10800000">
            <a:off x="303000" y="3359375"/>
            <a:ext cx="151800" cy="957300"/>
          </a:xfrm>
          <a:prstGeom prst="straightConnector1">
            <a:avLst/>
          </a:prstGeom>
          <a:noFill/>
          <a:ln w="9525" cap="flat" cmpd="sng">
            <a:solidFill>
              <a:schemeClr val="dk1"/>
            </a:solidFill>
            <a:prstDash val="solid"/>
            <a:round/>
            <a:headEnd type="none" w="med" len="med"/>
            <a:tailEnd type="none" w="med" len="med"/>
          </a:ln>
        </p:spPr>
      </p:cxnSp>
      <p:cxnSp>
        <p:nvCxnSpPr>
          <p:cNvPr id="2820" name="Google Shape;2820;p55"/>
          <p:cNvCxnSpPr/>
          <p:nvPr/>
        </p:nvCxnSpPr>
        <p:spPr>
          <a:xfrm rot="10800000" flipH="1">
            <a:off x="0" y="4332550"/>
            <a:ext cx="446700" cy="663900"/>
          </a:xfrm>
          <a:prstGeom prst="straightConnector1">
            <a:avLst/>
          </a:prstGeom>
          <a:noFill/>
          <a:ln w="9525" cap="flat" cmpd="sng">
            <a:solidFill>
              <a:schemeClr val="dk1"/>
            </a:solidFill>
            <a:prstDash val="solid"/>
            <a:round/>
            <a:headEnd type="none" w="med" len="med"/>
            <a:tailEnd type="none" w="med" len="med"/>
          </a:ln>
        </p:spPr>
      </p:cxnSp>
      <p:grpSp>
        <p:nvGrpSpPr>
          <p:cNvPr id="2821" name="Google Shape;2821;p55"/>
          <p:cNvGrpSpPr/>
          <p:nvPr/>
        </p:nvGrpSpPr>
        <p:grpSpPr>
          <a:xfrm flipH="1">
            <a:off x="300738" y="4167800"/>
            <a:ext cx="292025" cy="292575"/>
            <a:chOff x="7353050" y="316275"/>
            <a:chExt cx="292025" cy="292575"/>
          </a:xfrm>
        </p:grpSpPr>
        <p:sp>
          <p:nvSpPr>
            <p:cNvPr id="2822" name="Google Shape;2822;p5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6" name="Google Shape;2826;p55"/>
          <p:cNvGrpSpPr/>
          <p:nvPr/>
        </p:nvGrpSpPr>
        <p:grpSpPr>
          <a:xfrm>
            <a:off x="148789" y="3224300"/>
            <a:ext cx="293111" cy="293388"/>
            <a:chOff x="3164039" y="430875"/>
            <a:chExt cx="293111" cy="293388"/>
          </a:xfrm>
        </p:grpSpPr>
        <p:sp>
          <p:nvSpPr>
            <p:cNvPr id="2827" name="Google Shape;2827;p5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833" name="Google Shape;2833;p55"/>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2834" name="Google Shape;2834;p55"/>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2835" name="Google Shape;2835;p55"/>
          <p:cNvGrpSpPr/>
          <p:nvPr/>
        </p:nvGrpSpPr>
        <p:grpSpPr>
          <a:xfrm>
            <a:off x="8064275" y="526925"/>
            <a:ext cx="581800" cy="582350"/>
            <a:chOff x="8064275" y="887850"/>
            <a:chExt cx="581800" cy="582350"/>
          </a:xfrm>
        </p:grpSpPr>
        <p:sp>
          <p:nvSpPr>
            <p:cNvPr id="2836" name="Google Shape;2836;p5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2" name="Google Shape;2842;p55"/>
          <p:cNvGrpSpPr/>
          <p:nvPr/>
        </p:nvGrpSpPr>
        <p:grpSpPr>
          <a:xfrm>
            <a:off x="7033875" y="170875"/>
            <a:ext cx="292025" cy="292575"/>
            <a:chOff x="7353050" y="316275"/>
            <a:chExt cx="292025" cy="292575"/>
          </a:xfrm>
        </p:grpSpPr>
        <p:sp>
          <p:nvSpPr>
            <p:cNvPr id="2843" name="Google Shape;2843;p5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7" name="Google Shape;2847;p55"/>
          <p:cNvGrpSpPr/>
          <p:nvPr/>
        </p:nvGrpSpPr>
        <p:grpSpPr>
          <a:xfrm>
            <a:off x="8757950" y="229650"/>
            <a:ext cx="175000" cy="175000"/>
            <a:chOff x="8792300" y="321275"/>
            <a:chExt cx="175000" cy="175000"/>
          </a:xfrm>
        </p:grpSpPr>
        <p:sp>
          <p:nvSpPr>
            <p:cNvPr id="2848" name="Google Shape;2848;p5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2" name="Google Shape;2852;p55"/>
          <p:cNvGrpSpPr/>
          <p:nvPr/>
        </p:nvGrpSpPr>
        <p:grpSpPr>
          <a:xfrm>
            <a:off x="8490050" y="170875"/>
            <a:ext cx="175013" cy="27000"/>
            <a:chOff x="5662375" y="212375"/>
            <a:chExt cx="175013" cy="27000"/>
          </a:xfrm>
        </p:grpSpPr>
        <p:sp>
          <p:nvSpPr>
            <p:cNvPr id="2853" name="Google Shape;2853;p5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6" name="Google Shape;2856;p55"/>
          <p:cNvGrpSpPr/>
          <p:nvPr/>
        </p:nvGrpSpPr>
        <p:grpSpPr>
          <a:xfrm>
            <a:off x="7916350" y="1124600"/>
            <a:ext cx="175013" cy="27000"/>
            <a:chOff x="5662375" y="212375"/>
            <a:chExt cx="175013" cy="27000"/>
          </a:xfrm>
        </p:grpSpPr>
        <p:sp>
          <p:nvSpPr>
            <p:cNvPr id="2857" name="Google Shape;2857;p5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2">
  <p:cSld name="CUSTOM_15">
    <p:spTree>
      <p:nvGrpSpPr>
        <p:cNvPr id="1" name="Shape 2860"/>
        <p:cNvGrpSpPr/>
        <p:nvPr/>
      </p:nvGrpSpPr>
      <p:grpSpPr>
        <a:xfrm>
          <a:off x="0" y="0"/>
          <a:ext cx="0" cy="0"/>
          <a:chOff x="0" y="0"/>
          <a:chExt cx="0" cy="0"/>
        </a:xfrm>
      </p:grpSpPr>
      <p:sp>
        <p:nvSpPr>
          <p:cNvPr id="2861" name="Google Shape;2861;p56"/>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cxnSp>
        <p:nvCxnSpPr>
          <p:cNvPr id="2862" name="Google Shape;2862;p56"/>
          <p:cNvCxnSpPr/>
          <p:nvPr/>
        </p:nvCxnSpPr>
        <p:spPr>
          <a:xfrm>
            <a:off x="590450" y="4340600"/>
            <a:ext cx="670200" cy="423000"/>
          </a:xfrm>
          <a:prstGeom prst="straightConnector1">
            <a:avLst/>
          </a:prstGeom>
          <a:noFill/>
          <a:ln w="9525" cap="flat" cmpd="sng">
            <a:solidFill>
              <a:schemeClr val="dk1"/>
            </a:solidFill>
            <a:prstDash val="solid"/>
            <a:round/>
            <a:headEnd type="none" w="med" len="med"/>
            <a:tailEnd type="none" w="med" len="med"/>
          </a:ln>
        </p:spPr>
      </p:cxnSp>
      <p:cxnSp>
        <p:nvCxnSpPr>
          <p:cNvPr id="2863" name="Google Shape;2863;p56"/>
          <p:cNvCxnSpPr/>
          <p:nvPr/>
        </p:nvCxnSpPr>
        <p:spPr>
          <a:xfrm rot="10800000" flipH="1">
            <a:off x="0" y="4332550"/>
            <a:ext cx="590700" cy="663900"/>
          </a:xfrm>
          <a:prstGeom prst="straightConnector1">
            <a:avLst/>
          </a:prstGeom>
          <a:noFill/>
          <a:ln w="9525" cap="flat" cmpd="sng">
            <a:solidFill>
              <a:schemeClr val="dk1"/>
            </a:solidFill>
            <a:prstDash val="solid"/>
            <a:round/>
            <a:headEnd type="none" w="med" len="med"/>
            <a:tailEnd type="none" w="med" len="med"/>
          </a:ln>
        </p:spPr>
      </p:cxnSp>
      <p:grpSp>
        <p:nvGrpSpPr>
          <p:cNvPr id="2864" name="Google Shape;2864;p56"/>
          <p:cNvGrpSpPr/>
          <p:nvPr/>
        </p:nvGrpSpPr>
        <p:grpSpPr>
          <a:xfrm flipH="1">
            <a:off x="431725" y="4183775"/>
            <a:ext cx="292025" cy="292575"/>
            <a:chOff x="7353050" y="316275"/>
            <a:chExt cx="292025" cy="292575"/>
          </a:xfrm>
        </p:grpSpPr>
        <p:sp>
          <p:nvSpPr>
            <p:cNvPr id="2865" name="Google Shape;2865;p5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9" name="Google Shape;2869;p56"/>
          <p:cNvGrpSpPr/>
          <p:nvPr/>
        </p:nvGrpSpPr>
        <p:grpSpPr>
          <a:xfrm>
            <a:off x="1075789" y="4604675"/>
            <a:ext cx="293111" cy="293388"/>
            <a:chOff x="3164039" y="430875"/>
            <a:chExt cx="293111" cy="293388"/>
          </a:xfrm>
        </p:grpSpPr>
        <p:sp>
          <p:nvSpPr>
            <p:cNvPr id="2870" name="Google Shape;2870;p5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876" name="Google Shape;2876;p56"/>
          <p:cNvCxnSpPr/>
          <p:nvPr/>
        </p:nvCxnSpPr>
        <p:spPr>
          <a:xfrm rot="10800000">
            <a:off x="7196975" y="295100"/>
            <a:ext cx="1157100" cy="542700"/>
          </a:xfrm>
          <a:prstGeom prst="straightConnector1">
            <a:avLst/>
          </a:prstGeom>
          <a:noFill/>
          <a:ln w="9525" cap="flat" cmpd="sng">
            <a:solidFill>
              <a:schemeClr val="dk2"/>
            </a:solidFill>
            <a:prstDash val="solid"/>
            <a:round/>
            <a:headEnd type="none" w="med" len="med"/>
            <a:tailEnd type="none" w="med" len="med"/>
          </a:ln>
        </p:spPr>
      </p:cxnSp>
      <p:cxnSp>
        <p:nvCxnSpPr>
          <p:cNvPr id="2877" name="Google Shape;2877;p56"/>
          <p:cNvCxnSpPr/>
          <p:nvPr/>
        </p:nvCxnSpPr>
        <p:spPr>
          <a:xfrm flipH="1">
            <a:off x="8354075" y="-6625"/>
            <a:ext cx="791400" cy="836400"/>
          </a:xfrm>
          <a:prstGeom prst="straightConnector1">
            <a:avLst/>
          </a:prstGeom>
          <a:noFill/>
          <a:ln w="9525" cap="flat" cmpd="sng">
            <a:solidFill>
              <a:schemeClr val="dk2"/>
            </a:solidFill>
            <a:prstDash val="solid"/>
            <a:round/>
            <a:headEnd type="none" w="med" len="med"/>
            <a:tailEnd type="none" w="med" len="med"/>
          </a:ln>
        </p:spPr>
      </p:cxnSp>
      <p:grpSp>
        <p:nvGrpSpPr>
          <p:cNvPr id="2878" name="Google Shape;2878;p56"/>
          <p:cNvGrpSpPr/>
          <p:nvPr/>
        </p:nvGrpSpPr>
        <p:grpSpPr>
          <a:xfrm>
            <a:off x="8064275" y="526925"/>
            <a:ext cx="581800" cy="582350"/>
            <a:chOff x="8064275" y="887850"/>
            <a:chExt cx="581800" cy="582350"/>
          </a:xfrm>
        </p:grpSpPr>
        <p:sp>
          <p:nvSpPr>
            <p:cNvPr id="2879" name="Google Shape;2879;p5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5" name="Google Shape;2885;p56"/>
          <p:cNvGrpSpPr/>
          <p:nvPr/>
        </p:nvGrpSpPr>
        <p:grpSpPr>
          <a:xfrm>
            <a:off x="7033875" y="170875"/>
            <a:ext cx="292025" cy="292575"/>
            <a:chOff x="7353050" y="316275"/>
            <a:chExt cx="292025" cy="292575"/>
          </a:xfrm>
        </p:grpSpPr>
        <p:sp>
          <p:nvSpPr>
            <p:cNvPr id="2886" name="Google Shape;2886;p5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0" name="Google Shape;2890;p56"/>
          <p:cNvGrpSpPr/>
          <p:nvPr/>
        </p:nvGrpSpPr>
        <p:grpSpPr>
          <a:xfrm>
            <a:off x="8757950" y="229650"/>
            <a:ext cx="175000" cy="175000"/>
            <a:chOff x="8792300" y="321275"/>
            <a:chExt cx="175000" cy="175000"/>
          </a:xfrm>
        </p:grpSpPr>
        <p:sp>
          <p:nvSpPr>
            <p:cNvPr id="2891" name="Google Shape;2891;p5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5" name="Google Shape;2895;p56"/>
          <p:cNvGrpSpPr/>
          <p:nvPr/>
        </p:nvGrpSpPr>
        <p:grpSpPr>
          <a:xfrm>
            <a:off x="8490050" y="170875"/>
            <a:ext cx="175013" cy="27000"/>
            <a:chOff x="5662375" y="212375"/>
            <a:chExt cx="175013" cy="27000"/>
          </a:xfrm>
        </p:grpSpPr>
        <p:sp>
          <p:nvSpPr>
            <p:cNvPr id="2896" name="Google Shape;2896;p5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9" name="Google Shape;2899;p56"/>
          <p:cNvGrpSpPr/>
          <p:nvPr/>
        </p:nvGrpSpPr>
        <p:grpSpPr>
          <a:xfrm>
            <a:off x="7916350" y="1124600"/>
            <a:ext cx="175013" cy="27000"/>
            <a:chOff x="5662375" y="212375"/>
            <a:chExt cx="175013" cy="27000"/>
          </a:xfrm>
        </p:grpSpPr>
        <p:sp>
          <p:nvSpPr>
            <p:cNvPr id="2900" name="Google Shape;2900;p5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only 3">
  <p:cSld name="CUSTOM_16">
    <p:spTree>
      <p:nvGrpSpPr>
        <p:cNvPr id="1" name="Shape 2903"/>
        <p:cNvGrpSpPr/>
        <p:nvPr/>
      </p:nvGrpSpPr>
      <p:grpSpPr>
        <a:xfrm>
          <a:off x="0" y="0"/>
          <a:ext cx="0" cy="0"/>
          <a:chOff x="0" y="0"/>
          <a:chExt cx="0" cy="0"/>
        </a:xfrm>
      </p:grpSpPr>
      <p:sp>
        <p:nvSpPr>
          <p:cNvPr id="2904" name="Google Shape;2904;p57"/>
          <p:cNvSpPr txBox="1">
            <a:spLocks noGrp="1"/>
          </p:cNvSpPr>
          <p:nvPr>
            <p:ph type="title"/>
          </p:nvPr>
        </p:nvSpPr>
        <p:spPr>
          <a:xfrm>
            <a:off x="896100" y="1984450"/>
            <a:ext cx="3457200" cy="12921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cxnSp>
        <p:nvCxnSpPr>
          <p:cNvPr id="2905" name="Google Shape;2905;p57"/>
          <p:cNvCxnSpPr/>
          <p:nvPr/>
        </p:nvCxnSpPr>
        <p:spPr>
          <a:xfrm>
            <a:off x="1645925" y="523125"/>
            <a:ext cx="1672500" cy="126000"/>
          </a:xfrm>
          <a:prstGeom prst="straightConnector1">
            <a:avLst/>
          </a:prstGeom>
          <a:noFill/>
          <a:ln w="9525" cap="flat" cmpd="sng">
            <a:solidFill>
              <a:schemeClr val="dk2"/>
            </a:solidFill>
            <a:prstDash val="solid"/>
            <a:round/>
            <a:headEnd type="none" w="med" len="med"/>
            <a:tailEnd type="none" w="med" len="med"/>
          </a:ln>
        </p:spPr>
      </p:cxnSp>
      <p:cxnSp>
        <p:nvCxnSpPr>
          <p:cNvPr id="2906" name="Google Shape;2906;p57"/>
          <p:cNvCxnSpPr/>
          <p:nvPr/>
        </p:nvCxnSpPr>
        <p:spPr>
          <a:xfrm rot="10800000" flipH="1">
            <a:off x="803050" y="529675"/>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2907" name="Google Shape;2907;p57"/>
          <p:cNvCxnSpPr/>
          <p:nvPr/>
        </p:nvCxnSpPr>
        <p:spPr>
          <a:xfrm>
            <a:off x="0" y="65200"/>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2908" name="Google Shape;2908;p57"/>
          <p:cNvGrpSpPr/>
          <p:nvPr/>
        </p:nvGrpSpPr>
        <p:grpSpPr>
          <a:xfrm flipH="1">
            <a:off x="499400" y="959675"/>
            <a:ext cx="581800" cy="582350"/>
            <a:chOff x="8064275" y="887850"/>
            <a:chExt cx="581800" cy="582350"/>
          </a:xfrm>
        </p:grpSpPr>
        <p:sp>
          <p:nvSpPr>
            <p:cNvPr id="2909" name="Google Shape;2909;p5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5" name="Google Shape;2915;p57"/>
          <p:cNvGrpSpPr/>
          <p:nvPr/>
        </p:nvGrpSpPr>
        <p:grpSpPr>
          <a:xfrm flipH="1">
            <a:off x="1500400" y="388100"/>
            <a:ext cx="292025" cy="292575"/>
            <a:chOff x="7353050" y="316275"/>
            <a:chExt cx="292025" cy="292575"/>
          </a:xfrm>
        </p:grpSpPr>
        <p:sp>
          <p:nvSpPr>
            <p:cNvPr id="2916" name="Google Shape;2916;p5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0" name="Google Shape;2920;p57"/>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7"/>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7"/>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7"/>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7"/>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7"/>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6" name="Google Shape;2926;p57"/>
          <p:cNvGrpSpPr/>
          <p:nvPr/>
        </p:nvGrpSpPr>
        <p:grpSpPr>
          <a:xfrm flipH="1">
            <a:off x="3527112" y="361100"/>
            <a:ext cx="175013" cy="27000"/>
            <a:chOff x="5662375" y="212375"/>
            <a:chExt cx="175013" cy="27000"/>
          </a:xfrm>
        </p:grpSpPr>
        <p:sp>
          <p:nvSpPr>
            <p:cNvPr id="2927" name="Google Shape;2927;p57"/>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7"/>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7"/>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0" name="Google Shape;2930;p57"/>
          <p:cNvGrpSpPr/>
          <p:nvPr/>
        </p:nvGrpSpPr>
        <p:grpSpPr>
          <a:xfrm flipH="1">
            <a:off x="480412" y="242700"/>
            <a:ext cx="175013" cy="27000"/>
            <a:chOff x="5662375" y="212375"/>
            <a:chExt cx="175013" cy="27000"/>
          </a:xfrm>
        </p:grpSpPr>
        <p:sp>
          <p:nvSpPr>
            <p:cNvPr id="2931" name="Google Shape;2931;p57"/>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7"/>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7"/>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4" name="Google Shape;2934;p57"/>
          <p:cNvGrpSpPr/>
          <p:nvPr/>
        </p:nvGrpSpPr>
        <p:grpSpPr>
          <a:xfrm flipH="1">
            <a:off x="901712" y="1653625"/>
            <a:ext cx="175013" cy="27000"/>
            <a:chOff x="5662375" y="212375"/>
            <a:chExt cx="175013" cy="27000"/>
          </a:xfrm>
        </p:grpSpPr>
        <p:sp>
          <p:nvSpPr>
            <p:cNvPr id="2935" name="Google Shape;2935;p57"/>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7"/>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7"/>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38" name="Google Shape;2938;p57"/>
          <p:cNvCxnSpPr/>
          <p:nvPr/>
        </p:nvCxnSpPr>
        <p:spPr>
          <a:xfrm>
            <a:off x="791400" y="4212400"/>
            <a:ext cx="1157100" cy="542700"/>
          </a:xfrm>
          <a:prstGeom prst="straightConnector1">
            <a:avLst/>
          </a:prstGeom>
          <a:noFill/>
          <a:ln w="9525" cap="flat" cmpd="sng">
            <a:solidFill>
              <a:schemeClr val="dk2"/>
            </a:solidFill>
            <a:prstDash val="solid"/>
            <a:round/>
            <a:headEnd type="none" w="med" len="med"/>
            <a:tailEnd type="none" w="med" len="med"/>
          </a:ln>
        </p:spPr>
      </p:cxnSp>
      <p:cxnSp>
        <p:nvCxnSpPr>
          <p:cNvPr id="2939" name="Google Shape;2939;p57"/>
          <p:cNvCxnSpPr/>
          <p:nvPr/>
        </p:nvCxnSpPr>
        <p:spPr>
          <a:xfrm rot="10800000" flipH="1">
            <a:off x="0" y="4220425"/>
            <a:ext cx="791400" cy="836400"/>
          </a:xfrm>
          <a:prstGeom prst="straightConnector1">
            <a:avLst/>
          </a:prstGeom>
          <a:noFill/>
          <a:ln w="9525" cap="flat" cmpd="sng">
            <a:solidFill>
              <a:schemeClr val="dk2"/>
            </a:solidFill>
            <a:prstDash val="solid"/>
            <a:round/>
            <a:headEnd type="none" w="med" len="med"/>
            <a:tailEnd type="none" w="med" len="med"/>
          </a:ln>
        </p:spPr>
      </p:cxnSp>
      <p:grpSp>
        <p:nvGrpSpPr>
          <p:cNvPr id="2940" name="Google Shape;2940;p57"/>
          <p:cNvGrpSpPr/>
          <p:nvPr/>
        </p:nvGrpSpPr>
        <p:grpSpPr>
          <a:xfrm rot="10800000">
            <a:off x="499400" y="3940925"/>
            <a:ext cx="581800" cy="582350"/>
            <a:chOff x="8064275" y="887850"/>
            <a:chExt cx="581800" cy="582350"/>
          </a:xfrm>
        </p:grpSpPr>
        <p:sp>
          <p:nvSpPr>
            <p:cNvPr id="2941" name="Google Shape;2941;p5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7" name="Google Shape;2947;p57"/>
          <p:cNvGrpSpPr/>
          <p:nvPr/>
        </p:nvGrpSpPr>
        <p:grpSpPr>
          <a:xfrm rot="10800000">
            <a:off x="1819575" y="4586750"/>
            <a:ext cx="292025" cy="292575"/>
            <a:chOff x="7353050" y="316275"/>
            <a:chExt cx="292025" cy="292575"/>
          </a:xfrm>
        </p:grpSpPr>
        <p:sp>
          <p:nvSpPr>
            <p:cNvPr id="2948" name="Google Shape;2948;p5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2" name="Google Shape;2952;p57"/>
          <p:cNvGrpSpPr/>
          <p:nvPr/>
        </p:nvGrpSpPr>
        <p:grpSpPr>
          <a:xfrm rot="10800000">
            <a:off x="212525" y="4645550"/>
            <a:ext cx="175000" cy="175000"/>
            <a:chOff x="8792300" y="321275"/>
            <a:chExt cx="175000" cy="175000"/>
          </a:xfrm>
        </p:grpSpPr>
        <p:sp>
          <p:nvSpPr>
            <p:cNvPr id="2953" name="Google Shape;2953;p5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7" name="Google Shape;2957;p57"/>
          <p:cNvGrpSpPr/>
          <p:nvPr/>
        </p:nvGrpSpPr>
        <p:grpSpPr>
          <a:xfrm rot="10800000">
            <a:off x="480412" y="4852325"/>
            <a:ext cx="175013" cy="27000"/>
            <a:chOff x="5662375" y="212375"/>
            <a:chExt cx="175013" cy="27000"/>
          </a:xfrm>
        </p:grpSpPr>
        <p:sp>
          <p:nvSpPr>
            <p:cNvPr id="2958" name="Google Shape;2958;p57"/>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7"/>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7"/>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1" name="Google Shape;2961;p57"/>
          <p:cNvGrpSpPr/>
          <p:nvPr/>
        </p:nvGrpSpPr>
        <p:grpSpPr>
          <a:xfrm rot="10800000">
            <a:off x="1054112" y="3898600"/>
            <a:ext cx="175013" cy="27000"/>
            <a:chOff x="5662375" y="212375"/>
            <a:chExt cx="175013" cy="27000"/>
          </a:xfrm>
        </p:grpSpPr>
        <p:sp>
          <p:nvSpPr>
            <p:cNvPr id="2962" name="Google Shape;2962;p57"/>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7"/>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7"/>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only 4">
  <p:cSld name="CUSTOM_17">
    <p:spTree>
      <p:nvGrpSpPr>
        <p:cNvPr id="1" name="Shape 2965"/>
        <p:cNvGrpSpPr/>
        <p:nvPr/>
      </p:nvGrpSpPr>
      <p:grpSpPr>
        <a:xfrm>
          <a:off x="0" y="0"/>
          <a:ext cx="0" cy="0"/>
          <a:chOff x="0" y="0"/>
          <a:chExt cx="0" cy="0"/>
        </a:xfrm>
      </p:grpSpPr>
      <p:sp>
        <p:nvSpPr>
          <p:cNvPr id="2966" name="Google Shape;2966;p58"/>
          <p:cNvSpPr txBox="1">
            <a:spLocks noGrp="1"/>
          </p:cNvSpPr>
          <p:nvPr>
            <p:ph type="title"/>
          </p:nvPr>
        </p:nvSpPr>
        <p:spPr>
          <a:xfrm>
            <a:off x="723750" y="526925"/>
            <a:ext cx="7696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67" name="Google Shape;2967;p58"/>
          <p:cNvCxnSpPr/>
          <p:nvPr/>
        </p:nvCxnSpPr>
        <p:spPr>
          <a:xfrm rot="10800000">
            <a:off x="8109000" y="501275"/>
            <a:ext cx="737700" cy="737700"/>
          </a:xfrm>
          <a:prstGeom prst="straightConnector1">
            <a:avLst/>
          </a:prstGeom>
          <a:noFill/>
          <a:ln w="9525" cap="flat" cmpd="sng">
            <a:solidFill>
              <a:schemeClr val="dk2"/>
            </a:solidFill>
            <a:prstDash val="solid"/>
            <a:round/>
            <a:headEnd type="none" w="med" len="med"/>
            <a:tailEnd type="none" w="med" len="med"/>
          </a:ln>
        </p:spPr>
      </p:cxnSp>
      <p:cxnSp>
        <p:nvCxnSpPr>
          <p:cNvPr id="2968" name="Google Shape;2968;p58"/>
          <p:cNvCxnSpPr/>
          <p:nvPr/>
        </p:nvCxnSpPr>
        <p:spPr>
          <a:xfrm>
            <a:off x="582475" y="282188"/>
            <a:ext cx="1212900" cy="422700"/>
          </a:xfrm>
          <a:prstGeom prst="straightConnector1">
            <a:avLst/>
          </a:prstGeom>
          <a:noFill/>
          <a:ln w="9525" cap="flat" cmpd="sng">
            <a:solidFill>
              <a:schemeClr val="dk2"/>
            </a:solidFill>
            <a:prstDash val="solid"/>
            <a:round/>
            <a:headEnd type="none" w="med" len="med"/>
            <a:tailEnd type="none" w="med" len="med"/>
          </a:ln>
        </p:spPr>
      </p:cxnSp>
      <p:cxnSp>
        <p:nvCxnSpPr>
          <p:cNvPr id="2969" name="Google Shape;2969;p58"/>
          <p:cNvCxnSpPr/>
          <p:nvPr/>
        </p:nvCxnSpPr>
        <p:spPr>
          <a:xfrm rot="10800000" flipH="1">
            <a:off x="0" y="274188"/>
            <a:ext cx="582600" cy="654300"/>
          </a:xfrm>
          <a:prstGeom prst="straightConnector1">
            <a:avLst/>
          </a:prstGeom>
          <a:noFill/>
          <a:ln w="9525" cap="flat" cmpd="sng">
            <a:solidFill>
              <a:schemeClr val="dk2"/>
            </a:solidFill>
            <a:prstDash val="solid"/>
            <a:round/>
            <a:headEnd type="none" w="med" len="med"/>
            <a:tailEnd type="none" w="med" len="med"/>
          </a:ln>
        </p:spPr>
      </p:cxnSp>
      <p:grpSp>
        <p:nvGrpSpPr>
          <p:cNvPr id="2970" name="Google Shape;2970;p58"/>
          <p:cNvGrpSpPr/>
          <p:nvPr/>
        </p:nvGrpSpPr>
        <p:grpSpPr>
          <a:xfrm flipH="1">
            <a:off x="423750" y="125363"/>
            <a:ext cx="292025" cy="292575"/>
            <a:chOff x="7353050" y="316275"/>
            <a:chExt cx="292025" cy="292575"/>
          </a:xfrm>
        </p:grpSpPr>
        <p:sp>
          <p:nvSpPr>
            <p:cNvPr id="2971" name="Google Shape;2971;p5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5" name="Google Shape;2975;p58"/>
          <p:cNvGrpSpPr/>
          <p:nvPr/>
        </p:nvGrpSpPr>
        <p:grpSpPr>
          <a:xfrm>
            <a:off x="1638739" y="558163"/>
            <a:ext cx="293111" cy="293388"/>
            <a:chOff x="3164039" y="430875"/>
            <a:chExt cx="293111" cy="293388"/>
          </a:xfrm>
        </p:grpSpPr>
        <p:sp>
          <p:nvSpPr>
            <p:cNvPr id="2976" name="Google Shape;2976;p5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2" name="Google Shape;2982;p58"/>
          <p:cNvGrpSpPr/>
          <p:nvPr/>
        </p:nvGrpSpPr>
        <p:grpSpPr>
          <a:xfrm>
            <a:off x="1591750" y="362600"/>
            <a:ext cx="175013" cy="27000"/>
            <a:chOff x="5662375" y="212375"/>
            <a:chExt cx="175013" cy="27000"/>
          </a:xfrm>
        </p:grpSpPr>
        <p:sp>
          <p:nvSpPr>
            <p:cNvPr id="2983" name="Google Shape;2983;p58"/>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8"/>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8"/>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86" name="Google Shape;2986;p58"/>
          <p:cNvCxnSpPr/>
          <p:nvPr/>
        </p:nvCxnSpPr>
        <p:spPr>
          <a:xfrm flipH="1">
            <a:off x="8151325" y="6875"/>
            <a:ext cx="1002600" cy="494400"/>
          </a:xfrm>
          <a:prstGeom prst="straightConnector1">
            <a:avLst/>
          </a:prstGeom>
          <a:noFill/>
          <a:ln w="9525" cap="flat" cmpd="sng">
            <a:solidFill>
              <a:schemeClr val="dk2"/>
            </a:solidFill>
            <a:prstDash val="solid"/>
            <a:round/>
            <a:headEnd type="none" w="med" len="med"/>
            <a:tailEnd type="none" w="med" len="med"/>
          </a:ln>
        </p:spPr>
      </p:cxnSp>
      <p:grpSp>
        <p:nvGrpSpPr>
          <p:cNvPr id="2987" name="Google Shape;2987;p58"/>
          <p:cNvGrpSpPr/>
          <p:nvPr/>
        </p:nvGrpSpPr>
        <p:grpSpPr>
          <a:xfrm>
            <a:off x="7823875" y="202375"/>
            <a:ext cx="581800" cy="582350"/>
            <a:chOff x="8064275" y="887850"/>
            <a:chExt cx="581800" cy="582350"/>
          </a:xfrm>
        </p:grpSpPr>
        <p:sp>
          <p:nvSpPr>
            <p:cNvPr id="2988" name="Google Shape;2988;p5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4" name="Google Shape;2994;p58"/>
          <p:cNvGrpSpPr/>
          <p:nvPr/>
        </p:nvGrpSpPr>
        <p:grpSpPr>
          <a:xfrm flipH="1">
            <a:off x="8698650" y="1117488"/>
            <a:ext cx="292025" cy="292575"/>
            <a:chOff x="7353050" y="316275"/>
            <a:chExt cx="292025" cy="292575"/>
          </a:xfrm>
        </p:grpSpPr>
        <p:sp>
          <p:nvSpPr>
            <p:cNvPr id="2995" name="Google Shape;2995;p5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9" name="Google Shape;2999;p58"/>
          <p:cNvGrpSpPr/>
          <p:nvPr/>
        </p:nvGrpSpPr>
        <p:grpSpPr>
          <a:xfrm>
            <a:off x="8678350" y="1581800"/>
            <a:ext cx="175013" cy="27000"/>
            <a:chOff x="5662375" y="212375"/>
            <a:chExt cx="175013" cy="27000"/>
          </a:xfrm>
        </p:grpSpPr>
        <p:sp>
          <p:nvSpPr>
            <p:cNvPr id="3000" name="Google Shape;3000;p58"/>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8"/>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8"/>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3003"/>
        <p:cNvGrpSpPr/>
        <p:nvPr/>
      </p:nvGrpSpPr>
      <p:grpSpPr>
        <a:xfrm>
          <a:off x="0" y="0"/>
          <a:ext cx="0" cy="0"/>
          <a:chOff x="0" y="0"/>
          <a:chExt cx="0" cy="0"/>
        </a:xfrm>
      </p:grpSpPr>
      <p:cxnSp>
        <p:nvCxnSpPr>
          <p:cNvPr id="3004" name="Google Shape;3004;p59"/>
          <p:cNvCxnSpPr/>
          <p:nvPr/>
        </p:nvCxnSpPr>
        <p:spPr>
          <a:xfrm rot="5400000">
            <a:off x="7269708" y="3324550"/>
            <a:ext cx="1133100" cy="306300"/>
          </a:xfrm>
          <a:prstGeom prst="straightConnector1">
            <a:avLst/>
          </a:prstGeom>
          <a:noFill/>
          <a:ln w="9525" cap="flat" cmpd="sng">
            <a:solidFill>
              <a:srgbClr val="1A2E35"/>
            </a:solidFill>
            <a:prstDash val="solid"/>
            <a:round/>
            <a:headEnd type="none" w="med" len="med"/>
            <a:tailEnd type="none" w="med" len="med"/>
          </a:ln>
        </p:spPr>
      </p:cxnSp>
      <p:cxnSp>
        <p:nvCxnSpPr>
          <p:cNvPr id="3005" name="Google Shape;3005;p59"/>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med" len="med"/>
            <a:tailEnd type="none" w="med" len="med"/>
          </a:ln>
        </p:spPr>
      </p:cxnSp>
      <p:cxnSp>
        <p:nvCxnSpPr>
          <p:cNvPr id="3006" name="Google Shape;3006;p59"/>
          <p:cNvCxnSpPr/>
          <p:nvPr/>
        </p:nvCxnSpPr>
        <p:spPr>
          <a:xfrm rot="5400000">
            <a:off x="7232433" y="736375"/>
            <a:ext cx="1332000" cy="392100"/>
          </a:xfrm>
          <a:prstGeom prst="straightConnector1">
            <a:avLst/>
          </a:prstGeom>
          <a:noFill/>
          <a:ln w="9525" cap="flat" cmpd="sng">
            <a:solidFill>
              <a:srgbClr val="1A2E35"/>
            </a:solidFill>
            <a:prstDash val="solid"/>
            <a:round/>
            <a:headEnd type="none" w="med" len="med"/>
            <a:tailEnd type="none" w="med" len="med"/>
          </a:ln>
        </p:spPr>
      </p:cxnSp>
      <p:cxnSp>
        <p:nvCxnSpPr>
          <p:cNvPr id="3007" name="Google Shape;3007;p59"/>
          <p:cNvCxnSpPr/>
          <p:nvPr/>
        </p:nvCxnSpPr>
        <p:spPr>
          <a:xfrm rot="5400000">
            <a:off x="8168433" y="-66600"/>
            <a:ext cx="273900" cy="407100"/>
          </a:xfrm>
          <a:prstGeom prst="straightConnector1">
            <a:avLst/>
          </a:prstGeom>
          <a:noFill/>
          <a:ln w="9525" cap="flat" cmpd="sng">
            <a:solidFill>
              <a:srgbClr val="1A2E35"/>
            </a:solidFill>
            <a:prstDash val="solid"/>
            <a:round/>
            <a:headEnd type="none" w="med" len="med"/>
            <a:tailEnd type="none" w="med" len="med"/>
          </a:ln>
        </p:spPr>
      </p:cxnSp>
      <p:grpSp>
        <p:nvGrpSpPr>
          <p:cNvPr id="3008" name="Google Shape;3008;p59"/>
          <p:cNvGrpSpPr/>
          <p:nvPr/>
        </p:nvGrpSpPr>
        <p:grpSpPr>
          <a:xfrm rot="5400000" flipH="1">
            <a:off x="7407333" y="1284925"/>
            <a:ext cx="581800" cy="582350"/>
            <a:chOff x="8064275" y="887850"/>
            <a:chExt cx="581800" cy="582350"/>
          </a:xfrm>
        </p:grpSpPr>
        <p:sp>
          <p:nvSpPr>
            <p:cNvPr id="3009" name="Google Shape;3009;p5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5" name="Google Shape;3015;p59"/>
          <p:cNvGrpSpPr/>
          <p:nvPr/>
        </p:nvGrpSpPr>
        <p:grpSpPr>
          <a:xfrm rot="5400000" flipH="1">
            <a:off x="7869720" y="2754200"/>
            <a:ext cx="292025" cy="292575"/>
            <a:chOff x="7353050" y="316275"/>
            <a:chExt cx="292025" cy="292575"/>
          </a:xfrm>
        </p:grpSpPr>
        <p:sp>
          <p:nvSpPr>
            <p:cNvPr id="3016" name="Google Shape;3016;p5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0" name="Google Shape;3020;p59"/>
          <p:cNvGrpSpPr/>
          <p:nvPr/>
        </p:nvGrpSpPr>
        <p:grpSpPr>
          <a:xfrm rot="5400000" flipH="1">
            <a:off x="8012458" y="178175"/>
            <a:ext cx="175000" cy="175000"/>
            <a:chOff x="8792300" y="321275"/>
            <a:chExt cx="175000" cy="175000"/>
          </a:xfrm>
        </p:grpSpPr>
        <p:sp>
          <p:nvSpPr>
            <p:cNvPr id="3021" name="Google Shape;3021;p5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5" name="Google Shape;3025;p59"/>
          <p:cNvGrpSpPr/>
          <p:nvPr/>
        </p:nvGrpSpPr>
        <p:grpSpPr>
          <a:xfrm rot="5400000">
            <a:off x="7551683" y="3879926"/>
            <a:ext cx="293111" cy="293388"/>
            <a:chOff x="3164039" y="430875"/>
            <a:chExt cx="293111" cy="293388"/>
          </a:xfrm>
        </p:grpSpPr>
        <p:sp>
          <p:nvSpPr>
            <p:cNvPr id="3026" name="Google Shape;3026;p59"/>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9"/>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9"/>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9"/>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9"/>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9"/>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2" name="Google Shape;3032;p59"/>
          <p:cNvGrpSpPr/>
          <p:nvPr/>
        </p:nvGrpSpPr>
        <p:grpSpPr>
          <a:xfrm rot="5400000" flipH="1">
            <a:off x="8259052" y="323144"/>
            <a:ext cx="175013" cy="27000"/>
            <a:chOff x="5662375" y="212375"/>
            <a:chExt cx="175013" cy="27000"/>
          </a:xfrm>
        </p:grpSpPr>
        <p:sp>
          <p:nvSpPr>
            <p:cNvPr id="3033" name="Google Shape;3033;p5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036" name="Google Shape;3036;p59"/>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med" len="med"/>
            <a:tailEnd type="none" w="med" len="med"/>
          </a:ln>
        </p:spPr>
      </p:cxnSp>
      <p:cxnSp>
        <p:nvCxnSpPr>
          <p:cNvPr id="3037" name="Google Shape;3037;p59"/>
          <p:cNvCxnSpPr/>
          <p:nvPr/>
        </p:nvCxnSpPr>
        <p:spPr>
          <a:xfrm rot="-5400000">
            <a:off x="847100" y="3554000"/>
            <a:ext cx="829500" cy="743400"/>
          </a:xfrm>
          <a:prstGeom prst="straightConnector1">
            <a:avLst/>
          </a:prstGeom>
          <a:noFill/>
          <a:ln w="9525" cap="flat" cmpd="sng">
            <a:solidFill>
              <a:srgbClr val="1A2E35"/>
            </a:solidFill>
            <a:prstDash val="solid"/>
            <a:round/>
            <a:headEnd type="none" w="med" len="med"/>
            <a:tailEnd type="none" w="med" len="med"/>
          </a:ln>
        </p:spPr>
      </p:cxnSp>
      <p:cxnSp>
        <p:nvCxnSpPr>
          <p:cNvPr id="3038" name="Google Shape;3038;p59"/>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med" len="med"/>
            <a:tailEnd type="none" w="med" len="med"/>
          </a:ln>
        </p:spPr>
      </p:cxnSp>
      <p:grpSp>
        <p:nvGrpSpPr>
          <p:cNvPr id="3039" name="Google Shape;3039;p59"/>
          <p:cNvGrpSpPr/>
          <p:nvPr/>
        </p:nvGrpSpPr>
        <p:grpSpPr>
          <a:xfrm rot="5400000">
            <a:off x="621475" y="4062025"/>
            <a:ext cx="581800" cy="582350"/>
            <a:chOff x="8064275" y="887850"/>
            <a:chExt cx="581800" cy="582350"/>
          </a:xfrm>
        </p:grpSpPr>
        <p:sp>
          <p:nvSpPr>
            <p:cNvPr id="3040" name="Google Shape;3040;p5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6" name="Google Shape;3046;p59"/>
          <p:cNvGrpSpPr/>
          <p:nvPr/>
        </p:nvGrpSpPr>
        <p:grpSpPr>
          <a:xfrm rot="5400000">
            <a:off x="1482825" y="3350800"/>
            <a:ext cx="292025" cy="292575"/>
            <a:chOff x="7353050" y="316275"/>
            <a:chExt cx="292025" cy="292575"/>
          </a:xfrm>
        </p:grpSpPr>
        <p:sp>
          <p:nvSpPr>
            <p:cNvPr id="3047" name="Google Shape;3047;p5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1" name="Google Shape;3051;p59"/>
          <p:cNvGrpSpPr/>
          <p:nvPr/>
        </p:nvGrpSpPr>
        <p:grpSpPr>
          <a:xfrm rot="5400000">
            <a:off x="1595125" y="4790325"/>
            <a:ext cx="175000" cy="175000"/>
            <a:chOff x="8792300" y="321275"/>
            <a:chExt cx="175000" cy="175000"/>
          </a:xfrm>
        </p:grpSpPr>
        <p:sp>
          <p:nvSpPr>
            <p:cNvPr id="3052" name="Google Shape;3052;p5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6" name="Google Shape;3056;p59"/>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9"/>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9"/>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9"/>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9"/>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9"/>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2" name="Google Shape;3062;p59"/>
          <p:cNvGrpSpPr/>
          <p:nvPr/>
        </p:nvGrpSpPr>
        <p:grpSpPr>
          <a:xfrm rot="5400000">
            <a:off x="1701119" y="1515381"/>
            <a:ext cx="175013" cy="27000"/>
            <a:chOff x="5662375" y="212375"/>
            <a:chExt cx="175013" cy="27000"/>
          </a:xfrm>
        </p:grpSpPr>
        <p:sp>
          <p:nvSpPr>
            <p:cNvPr id="3063" name="Google Shape;3063;p5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6" name="Google Shape;3066;p59"/>
          <p:cNvGrpSpPr/>
          <p:nvPr/>
        </p:nvGrpSpPr>
        <p:grpSpPr>
          <a:xfrm rot="5400000">
            <a:off x="1819519" y="4562081"/>
            <a:ext cx="175013" cy="27000"/>
            <a:chOff x="5662375" y="212375"/>
            <a:chExt cx="175013" cy="27000"/>
          </a:xfrm>
        </p:grpSpPr>
        <p:sp>
          <p:nvSpPr>
            <p:cNvPr id="3067" name="Google Shape;3067;p5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0" name="Google Shape;3070;p59"/>
          <p:cNvGrpSpPr/>
          <p:nvPr/>
        </p:nvGrpSpPr>
        <p:grpSpPr>
          <a:xfrm rot="5400000">
            <a:off x="408594" y="4140781"/>
            <a:ext cx="175013" cy="27000"/>
            <a:chOff x="5662375" y="212375"/>
            <a:chExt cx="175013" cy="27000"/>
          </a:xfrm>
        </p:grpSpPr>
        <p:sp>
          <p:nvSpPr>
            <p:cNvPr id="3071" name="Google Shape;3071;p5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3074"/>
        <p:cNvGrpSpPr/>
        <p:nvPr/>
      </p:nvGrpSpPr>
      <p:grpSpPr>
        <a:xfrm>
          <a:off x="0" y="0"/>
          <a:ext cx="0" cy="0"/>
          <a:chOff x="0" y="0"/>
          <a:chExt cx="0" cy="0"/>
        </a:xfrm>
      </p:grpSpPr>
      <p:grpSp>
        <p:nvGrpSpPr>
          <p:cNvPr id="3075" name="Google Shape;3075;p60"/>
          <p:cNvGrpSpPr/>
          <p:nvPr/>
        </p:nvGrpSpPr>
        <p:grpSpPr>
          <a:xfrm>
            <a:off x="261711" y="-1158"/>
            <a:ext cx="8550326" cy="3981600"/>
            <a:chOff x="261711" y="-1158"/>
            <a:chExt cx="8550326" cy="3981600"/>
          </a:xfrm>
        </p:grpSpPr>
        <p:cxnSp>
          <p:nvCxnSpPr>
            <p:cNvPr id="3076" name="Google Shape;3076;p60"/>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3077" name="Google Shape;3077;p60"/>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3078" name="Google Shape;3078;p60"/>
            <p:cNvGrpSpPr/>
            <p:nvPr/>
          </p:nvGrpSpPr>
          <p:grpSpPr>
            <a:xfrm rot="10800000">
              <a:off x="343275" y="3300779"/>
              <a:ext cx="344736" cy="345385"/>
              <a:chOff x="7353050" y="316275"/>
              <a:chExt cx="292025" cy="292575"/>
            </a:xfrm>
          </p:grpSpPr>
          <p:sp>
            <p:nvSpPr>
              <p:cNvPr id="3079" name="Google Shape;3079;p6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3" name="Google Shape;3083;p60"/>
            <p:cNvGrpSpPr/>
            <p:nvPr/>
          </p:nvGrpSpPr>
          <p:grpSpPr>
            <a:xfrm rot="10800000">
              <a:off x="8520013" y="714742"/>
              <a:ext cx="292025" cy="292575"/>
              <a:chOff x="7353050" y="316275"/>
              <a:chExt cx="292025" cy="292575"/>
            </a:xfrm>
          </p:grpSpPr>
          <p:sp>
            <p:nvSpPr>
              <p:cNvPr id="3084" name="Google Shape;3084;p6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8" name="Google Shape;3088;p60"/>
            <p:cNvGrpSpPr/>
            <p:nvPr/>
          </p:nvGrpSpPr>
          <p:grpSpPr>
            <a:xfrm rot="10800000">
              <a:off x="261711" y="465077"/>
              <a:ext cx="507562" cy="507984"/>
              <a:chOff x="8064275" y="887850"/>
              <a:chExt cx="581800" cy="582350"/>
            </a:xfrm>
          </p:grpSpPr>
          <p:sp>
            <p:nvSpPr>
              <p:cNvPr id="3089" name="Google Shape;3089;p6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3095"/>
        <p:cNvGrpSpPr/>
        <p:nvPr/>
      </p:nvGrpSpPr>
      <p:grpSpPr>
        <a:xfrm>
          <a:off x="0" y="0"/>
          <a:ext cx="0" cy="0"/>
          <a:chOff x="0" y="0"/>
          <a:chExt cx="0" cy="0"/>
        </a:xfrm>
      </p:grpSpPr>
      <p:grpSp>
        <p:nvGrpSpPr>
          <p:cNvPr id="3096" name="Google Shape;3096;p61"/>
          <p:cNvGrpSpPr/>
          <p:nvPr/>
        </p:nvGrpSpPr>
        <p:grpSpPr>
          <a:xfrm>
            <a:off x="432850" y="0"/>
            <a:ext cx="8278300" cy="5165700"/>
            <a:chOff x="432850" y="0"/>
            <a:chExt cx="8278300" cy="5165700"/>
          </a:xfrm>
        </p:grpSpPr>
        <p:cxnSp>
          <p:nvCxnSpPr>
            <p:cNvPr id="3097" name="Google Shape;3097;p61"/>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3098" name="Google Shape;3098;p61"/>
            <p:cNvGrpSpPr/>
            <p:nvPr/>
          </p:nvGrpSpPr>
          <p:grpSpPr>
            <a:xfrm>
              <a:off x="8129350" y="4292175"/>
              <a:ext cx="581800" cy="582350"/>
              <a:chOff x="8064275" y="887850"/>
              <a:chExt cx="581800" cy="582350"/>
            </a:xfrm>
          </p:grpSpPr>
          <p:sp>
            <p:nvSpPr>
              <p:cNvPr id="3099" name="Google Shape;3099;p6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5" name="Google Shape;3105;p61"/>
            <p:cNvGrpSpPr/>
            <p:nvPr/>
          </p:nvGrpSpPr>
          <p:grpSpPr>
            <a:xfrm>
              <a:off x="8274238" y="3720600"/>
              <a:ext cx="292025" cy="292575"/>
              <a:chOff x="7353050" y="316275"/>
              <a:chExt cx="292025" cy="292575"/>
            </a:xfrm>
          </p:grpSpPr>
          <p:sp>
            <p:nvSpPr>
              <p:cNvPr id="3106" name="Google Shape;3106;p6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0" name="Google Shape;3110;p61"/>
            <p:cNvGrpSpPr/>
            <p:nvPr/>
          </p:nvGrpSpPr>
          <p:grpSpPr>
            <a:xfrm>
              <a:off x="8332763" y="3212475"/>
              <a:ext cx="175000" cy="175000"/>
              <a:chOff x="8792300" y="321275"/>
              <a:chExt cx="175000" cy="175000"/>
            </a:xfrm>
          </p:grpSpPr>
          <p:sp>
            <p:nvSpPr>
              <p:cNvPr id="3111" name="Google Shape;3111;p6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115" name="Google Shape;3115;p61"/>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3116" name="Google Shape;3116;p61"/>
            <p:cNvGrpSpPr/>
            <p:nvPr/>
          </p:nvGrpSpPr>
          <p:grpSpPr>
            <a:xfrm rot="10800000">
              <a:off x="432850" y="291788"/>
              <a:ext cx="581800" cy="582350"/>
              <a:chOff x="8064275" y="887850"/>
              <a:chExt cx="581800" cy="582350"/>
            </a:xfrm>
          </p:grpSpPr>
          <p:sp>
            <p:nvSpPr>
              <p:cNvPr id="3117" name="Google Shape;3117;p6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3" name="Google Shape;3123;p61"/>
            <p:cNvGrpSpPr/>
            <p:nvPr/>
          </p:nvGrpSpPr>
          <p:grpSpPr>
            <a:xfrm rot="10800000">
              <a:off x="577738" y="1153138"/>
              <a:ext cx="292025" cy="292575"/>
              <a:chOff x="7353050" y="316275"/>
              <a:chExt cx="292025" cy="292575"/>
            </a:xfrm>
          </p:grpSpPr>
          <p:sp>
            <p:nvSpPr>
              <p:cNvPr id="3124" name="Google Shape;3124;p6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8" name="Google Shape;3128;p61"/>
            <p:cNvGrpSpPr/>
            <p:nvPr/>
          </p:nvGrpSpPr>
          <p:grpSpPr>
            <a:xfrm rot="10800000">
              <a:off x="636238" y="1778838"/>
              <a:ext cx="175000" cy="175000"/>
              <a:chOff x="8792300" y="321275"/>
              <a:chExt cx="175000" cy="175000"/>
            </a:xfrm>
          </p:grpSpPr>
          <p:sp>
            <p:nvSpPr>
              <p:cNvPr id="3129" name="Google Shape;3129;p6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3" name="Google Shape;3133;p61"/>
            <p:cNvGrpSpPr/>
            <p:nvPr/>
          </p:nvGrpSpPr>
          <p:grpSpPr>
            <a:xfrm>
              <a:off x="432850" y="2003163"/>
              <a:ext cx="175013" cy="27000"/>
              <a:chOff x="5662375" y="212375"/>
              <a:chExt cx="175013" cy="27000"/>
            </a:xfrm>
          </p:grpSpPr>
          <p:sp>
            <p:nvSpPr>
              <p:cNvPr id="3134" name="Google Shape;3134;p6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7" name="Google Shape;3137;p61"/>
            <p:cNvGrpSpPr/>
            <p:nvPr/>
          </p:nvGrpSpPr>
          <p:grpSpPr>
            <a:xfrm>
              <a:off x="788100" y="208488"/>
              <a:ext cx="175013" cy="27000"/>
              <a:chOff x="5662375" y="212375"/>
              <a:chExt cx="175013" cy="27000"/>
            </a:xfrm>
          </p:grpSpPr>
          <p:sp>
            <p:nvSpPr>
              <p:cNvPr id="3138" name="Google Shape;3138;p6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1" name="Google Shape;3141;p61"/>
            <p:cNvGrpSpPr/>
            <p:nvPr/>
          </p:nvGrpSpPr>
          <p:grpSpPr>
            <a:xfrm>
              <a:off x="8129350" y="4988725"/>
              <a:ext cx="175013" cy="27000"/>
              <a:chOff x="5662375" y="212375"/>
              <a:chExt cx="175013" cy="27000"/>
            </a:xfrm>
          </p:grpSpPr>
          <p:sp>
            <p:nvSpPr>
              <p:cNvPr id="3142" name="Google Shape;3142;p6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5" name="Google Shape;3145;p61"/>
            <p:cNvGrpSpPr/>
            <p:nvPr/>
          </p:nvGrpSpPr>
          <p:grpSpPr>
            <a:xfrm>
              <a:off x="8497550" y="3429425"/>
              <a:ext cx="175013" cy="27000"/>
              <a:chOff x="5662375" y="212375"/>
              <a:chExt cx="175013" cy="27000"/>
            </a:xfrm>
          </p:grpSpPr>
          <p:sp>
            <p:nvSpPr>
              <p:cNvPr id="3146" name="Google Shape;3146;p6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149" name="Google Shape;3149;p61"/>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3150" name="Google Shape;3150;p61"/>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3151" name="Google Shape;3151;p61"/>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1"/>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1"/>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1"/>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3"/>
        <p:cNvGrpSpPr/>
        <p:nvPr/>
      </p:nvGrpSpPr>
      <p:grpSpPr>
        <a:xfrm>
          <a:off x="0" y="0"/>
          <a:ext cx="0" cy="0"/>
          <a:chOff x="0" y="0"/>
          <a:chExt cx="0" cy="0"/>
        </a:xfrm>
      </p:grpSpPr>
      <p:sp>
        <p:nvSpPr>
          <p:cNvPr id="304" name="Google Shape;304;p7"/>
          <p:cNvSpPr txBox="1">
            <a:spLocks noGrp="1"/>
          </p:cNvSpPr>
          <p:nvPr>
            <p:ph type="subTitle" idx="1"/>
          </p:nvPr>
        </p:nvSpPr>
        <p:spPr>
          <a:xfrm>
            <a:off x="804672" y="1984248"/>
            <a:ext cx="3291900" cy="1371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9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9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9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9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9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9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9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9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900">
                <a:solidFill>
                  <a:schemeClr val="dk2"/>
                </a:solidFill>
                <a:latin typeface="Barlow Semi Condensed"/>
                <a:ea typeface="Barlow Semi Condensed"/>
                <a:cs typeface="Barlow Semi Condensed"/>
                <a:sym typeface="Barlow Semi Condensed"/>
              </a:defRPr>
            </a:lvl9pPr>
          </a:lstStyle>
          <a:p>
            <a:endParaRPr/>
          </a:p>
        </p:txBody>
      </p:sp>
      <p:sp>
        <p:nvSpPr>
          <p:cNvPr id="305" name="Google Shape;305;p7"/>
          <p:cNvSpPr txBox="1">
            <a:spLocks noGrp="1"/>
          </p:cNvSpPr>
          <p:nvPr>
            <p:ph type="title"/>
          </p:nvPr>
        </p:nvSpPr>
        <p:spPr>
          <a:xfrm>
            <a:off x="804672" y="3319272"/>
            <a:ext cx="3291900" cy="4023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306" name="Google Shape;306;p7"/>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307" name="Google Shape;307;p7"/>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308" name="Google Shape;308;p7"/>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309" name="Google Shape;309;p7"/>
          <p:cNvGrpSpPr/>
          <p:nvPr/>
        </p:nvGrpSpPr>
        <p:grpSpPr>
          <a:xfrm flipH="1">
            <a:off x="499400" y="959675"/>
            <a:ext cx="581800" cy="582350"/>
            <a:chOff x="8064275" y="887850"/>
            <a:chExt cx="581800" cy="582350"/>
          </a:xfrm>
        </p:grpSpPr>
        <p:sp>
          <p:nvSpPr>
            <p:cNvPr id="310" name="Google Shape;310;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7"/>
          <p:cNvGrpSpPr/>
          <p:nvPr/>
        </p:nvGrpSpPr>
        <p:grpSpPr>
          <a:xfrm flipH="1">
            <a:off x="1500400" y="388100"/>
            <a:ext cx="292025" cy="292575"/>
            <a:chOff x="7353050" y="316275"/>
            <a:chExt cx="292025" cy="292575"/>
          </a:xfrm>
        </p:grpSpPr>
        <p:sp>
          <p:nvSpPr>
            <p:cNvPr id="317" name="Google Shape;317;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7"/>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7"/>
          <p:cNvGrpSpPr/>
          <p:nvPr/>
        </p:nvGrpSpPr>
        <p:grpSpPr>
          <a:xfrm flipH="1">
            <a:off x="3527112" y="361100"/>
            <a:ext cx="175013" cy="27000"/>
            <a:chOff x="5662375" y="212375"/>
            <a:chExt cx="175013" cy="27000"/>
          </a:xfrm>
        </p:grpSpPr>
        <p:sp>
          <p:nvSpPr>
            <p:cNvPr id="328" name="Google Shape;328;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7"/>
          <p:cNvGrpSpPr/>
          <p:nvPr/>
        </p:nvGrpSpPr>
        <p:grpSpPr>
          <a:xfrm flipH="1">
            <a:off x="480412" y="242700"/>
            <a:ext cx="175013" cy="27000"/>
            <a:chOff x="5662375" y="212375"/>
            <a:chExt cx="175013" cy="27000"/>
          </a:xfrm>
        </p:grpSpPr>
        <p:sp>
          <p:nvSpPr>
            <p:cNvPr id="332" name="Google Shape;332;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335;p7"/>
          <p:cNvGrpSpPr/>
          <p:nvPr/>
        </p:nvGrpSpPr>
        <p:grpSpPr>
          <a:xfrm flipH="1">
            <a:off x="901712" y="1653625"/>
            <a:ext cx="175013" cy="27000"/>
            <a:chOff x="5662375" y="212375"/>
            <a:chExt cx="175013" cy="27000"/>
          </a:xfrm>
        </p:grpSpPr>
        <p:sp>
          <p:nvSpPr>
            <p:cNvPr id="336" name="Google Shape;336;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9" name="Google Shape;339;p7"/>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340" name="Google Shape;340;p7"/>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341" name="Google Shape;341;p7"/>
          <p:cNvGrpSpPr/>
          <p:nvPr/>
        </p:nvGrpSpPr>
        <p:grpSpPr>
          <a:xfrm rot="10800000">
            <a:off x="499400" y="3940925"/>
            <a:ext cx="581800" cy="582350"/>
            <a:chOff x="8064275" y="887850"/>
            <a:chExt cx="581800" cy="582350"/>
          </a:xfrm>
        </p:grpSpPr>
        <p:sp>
          <p:nvSpPr>
            <p:cNvPr id="342" name="Google Shape;342;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7"/>
          <p:cNvGrpSpPr/>
          <p:nvPr/>
        </p:nvGrpSpPr>
        <p:grpSpPr>
          <a:xfrm rot="10800000">
            <a:off x="1819575" y="4586750"/>
            <a:ext cx="292025" cy="292575"/>
            <a:chOff x="7353050" y="316275"/>
            <a:chExt cx="292025" cy="292575"/>
          </a:xfrm>
        </p:grpSpPr>
        <p:sp>
          <p:nvSpPr>
            <p:cNvPr id="349" name="Google Shape;349;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7"/>
          <p:cNvGrpSpPr/>
          <p:nvPr/>
        </p:nvGrpSpPr>
        <p:grpSpPr>
          <a:xfrm rot="10800000">
            <a:off x="212525" y="4645550"/>
            <a:ext cx="175000" cy="175000"/>
            <a:chOff x="8792300" y="321275"/>
            <a:chExt cx="175000" cy="175000"/>
          </a:xfrm>
        </p:grpSpPr>
        <p:sp>
          <p:nvSpPr>
            <p:cNvPr id="354" name="Google Shape;354;p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7"/>
          <p:cNvGrpSpPr/>
          <p:nvPr/>
        </p:nvGrpSpPr>
        <p:grpSpPr>
          <a:xfrm rot="10800000">
            <a:off x="480412" y="4852325"/>
            <a:ext cx="175013" cy="27000"/>
            <a:chOff x="5662375" y="212375"/>
            <a:chExt cx="175013" cy="27000"/>
          </a:xfrm>
        </p:grpSpPr>
        <p:sp>
          <p:nvSpPr>
            <p:cNvPr id="359" name="Google Shape;359;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7"/>
          <p:cNvGrpSpPr/>
          <p:nvPr/>
        </p:nvGrpSpPr>
        <p:grpSpPr>
          <a:xfrm rot="10800000">
            <a:off x="1054112" y="3898600"/>
            <a:ext cx="175013" cy="27000"/>
            <a:chOff x="5662375" y="212375"/>
            <a:chExt cx="175013" cy="27000"/>
          </a:xfrm>
        </p:grpSpPr>
        <p:sp>
          <p:nvSpPr>
            <p:cNvPr id="363" name="Google Shape;363;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3155"/>
        <p:cNvGrpSpPr/>
        <p:nvPr/>
      </p:nvGrpSpPr>
      <p:grpSpPr>
        <a:xfrm>
          <a:off x="0" y="0"/>
          <a:ext cx="0" cy="0"/>
          <a:chOff x="0" y="0"/>
          <a:chExt cx="0" cy="0"/>
        </a:xfrm>
      </p:grpSpPr>
      <p:grpSp>
        <p:nvGrpSpPr>
          <p:cNvPr id="3156" name="Google Shape;3156;p62"/>
          <p:cNvGrpSpPr/>
          <p:nvPr/>
        </p:nvGrpSpPr>
        <p:grpSpPr>
          <a:xfrm>
            <a:off x="-6867" y="-6625"/>
            <a:ext cx="9152342" cy="5102050"/>
            <a:chOff x="-6867" y="-6625"/>
            <a:chExt cx="9152342" cy="5102050"/>
          </a:xfrm>
        </p:grpSpPr>
        <p:cxnSp>
          <p:nvCxnSpPr>
            <p:cNvPr id="3157" name="Google Shape;3157;p62"/>
            <p:cNvCxnSpPr/>
            <p:nvPr/>
          </p:nvCxnSpPr>
          <p:spPr>
            <a:xfrm>
              <a:off x="2904283"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3158" name="Google Shape;3158;p62"/>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3159" name="Google Shape;3159;p62"/>
            <p:cNvCxnSpPr/>
            <p:nvPr/>
          </p:nvCxnSpPr>
          <p:spPr>
            <a:xfrm>
              <a:off x="259558"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3160" name="Google Shape;3160;p62"/>
            <p:cNvCxnSpPr/>
            <p:nvPr/>
          </p:nvCxnSpPr>
          <p:spPr>
            <a:xfrm>
              <a:off x="-6867"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3161" name="Google Shape;3161;p62"/>
            <p:cNvGrpSpPr/>
            <p:nvPr/>
          </p:nvGrpSpPr>
          <p:grpSpPr>
            <a:xfrm flipH="1">
              <a:off x="1278333" y="4513075"/>
              <a:ext cx="581800" cy="582350"/>
              <a:chOff x="8064275" y="887850"/>
              <a:chExt cx="581800" cy="582350"/>
            </a:xfrm>
          </p:grpSpPr>
          <p:sp>
            <p:nvSpPr>
              <p:cNvPr id="3162" name="Google Shape;3162;p6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8" name="Google Shape;3168;p62"/>
            <p:cNvGrpSpPr/>
            <p:nvPr/>
          </p:nvGrpSpPr>
          <p:grpSpPr>
            <a:xfrm flipH="1">
              <a:off x="2747608" y="4340463"/>
              <a:ext cx="292025" cy="292575"/>
              <a:chOff x="7353050" y="316275"/>
              <a:chExt cx="292025" cy="292575"/>
            </a:xfrm>
          </p:grpSpPr>
          <p:sp>
            <p:nvSpPr>
              <p:cNvPr id="3169" name="Google Shape;3169;p6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3" name="Google Shape;3173;p62"/>
            <p:cNvGrpSpPr/>
            <p:nvPr/>
          </p:nvGrpSpPr>
          <p:grpSpPr>
            <a:xfrm flipH="1">
              <a:off x="171308" y="4315025"/>
              <a:ext cx="175000" cy="175000"/>
              <a:chOff x="8792300" y="321275"/>
              <a:chExt cx="175000" cy="175000"/>
            </a:xfrm>
          </p:grpSpPr>
          <p:sp>
            <p:nvSpPr>
              <p:cNvPr id="3174" name="Google Shape;3174;p6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8" name="Google Shape;3178;p62"/>
            <p:cNvGrpSpPr/>
            <p:nvPr/>
          </p:nvGrpSpPr>
          <p:grpSpPr>
            <a:xfrm>
              <a:off x="3873197" y="4657550"/>
              <a:ext cx="293111" cy="293388"/>
              <a:chOff x="3164039" y="430875"/>
              <a:chExt cx="293111" cy="293388"/>
            </a:xfrm>
          </p:grpSpPr>
          <p:sp>
            <p:nvSpPr>
              <p:cNvPr id="3179" name="Google Shape;3179;p62"/>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2"/>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2"/>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2"/>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2"/>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2"/>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5" name="Google Shape;3185;p62"/>
            <p:cNvGrpSpPr/>
            <p:nvPr/>
          </p:nvGrpSpPr>
          <p:grpSpPr>
            <a:xfrm flipH="1">
              <a:off x="242270" y="4142425"/>
              <a:ext cx="175013" cy="27000"/>
              <a:chOff x="5662375" y="212375"/>
              <a:chExt cx="175013" cy="27000"/>
            </a:xfrm>
          </p:grpSpPr>
          <p:sp>
            <p:nvSpPr>
              <p:cNvPr id="3186" name="Google Shape;3186;p62"/>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2"/>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2"/>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189" name="Google Shape;3189;p62"/>
            <p:cNvCxnSpPr/>
            <p:nvPr/>
          </p:nvCxnSpPr>
          <p:spPr>
            <a:xfrm rot="10800000">
              <a:off x="5995050" y="226600"/>
              <a:ext cx="1504500" cy="224700"/>
            </a:xfrm>
            <a:prstGeom prst="straightConnector1">
              <a:avLst/>
            </a:prstGeom>
            <a:noFill/>
            <a:ln w="9525" cap="flat" cmpd="sng">
              <a:solidFill>
                <a:schemeClr val="dk2"/>
              </a:solidFill>
              <a:prstDash val="solid"/>
              <a:round/>
              <a:headEnd type="none" w="med" len="med"/>
              <a:tailEnd type="none" w="med" len="med"/>
            </a:ln>
          </p:spPr>
        </p:cxnSp>
        <p:cxnSp>
          <p:nvCxnSpPr>
            <p:cNvPr id="3190" name="Google Shape;3190;p62"/>
            <p:cNvCxnSpPr/>
            <p:nvPr/>
          </p:nvCxnSpPr>
          <p:spPr>
            <a:xfrm rot="10800000">
              <a:off x="7512925" y="45785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3191" name="Google Shape;3191;p62"/>
            <p:cNvCxnSpPr/>
            <p:nvPr/>
          </p:nvCxnSpPr>
          <p:spPr>
            <a:xfrm flipH="1">
              <a:off x="8348975" y="-6625"/>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3192" name="Google Shape;3192;p62"/>
            <p:cNvGrpSpPr/>
            <p:nvPr/>
          </p:nvGrpSpPr>
          <p:grpSpPr>
            <a:xfrm>
              <a:off x="8064275" y="1040250"/>
              <a:ext cx="581800" cy="582350"/>
              <a:chOff x="8064275" y="887850"/>
              <a:chExt cx="581800" cy="582350"/>
            </a:xfrm>
          </p:grpSpPr>
          <p:sp>
            <p:nvSpPr>
              <p:cNvPr id="3193" name="Google Shape;3193;p6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9" name="Google Shape;3199;p62"/>
            <p:cNvGrpSpPr/>
            <p:nvPr/>
          </p:nvGrpSpPr>
          <p:grpSpPr>
            <a:xfrm>
              <a:off x="7353050" y="316275"/>
              <a:ext cx="292025" cy="292575"/>
              <a:chOff x="7353050" y="316275"/>
              <a:chExt cx="292025" cy="292575"/>
            </a:xfrm>
          </p:grpSpPr>
          <p:sp>
            <p:nvSpPr>
              <p:cNvPr id="3200" name="Google Shape;3200;p6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4" name="Google Shape;3204;p62"/>
            <p:cNvGrpSpPr/>
            <p:nvPr/>
          </p:nvGrpSpPr>
          <p:grpSpPr>
            <a:xfrm>
              <a:off x="8792300" y="321275"/>
              <a:ext cx="175000" cy="175000"/>
              <a:chOff x="8792300" y="321275"/>
              <a:chExt cx="175000" cy="175000"/>
            </a:xfrm>
          </p:grpSpPr>
          <p:sp>
            <p:nvSpPr>
              <p:cNvPr id="3205" name="Google Shape;3205;p6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9" name="Google Shape;3209;p62"/>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2"/>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2"/>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2"/>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2"/>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2"/>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5" name="Google Shape;3215;p62"/>
            <p:cNvGrpSpPr/>
            <p:nvPr/>
          </p:nvGrpSpPr>
          <p:grpSpPr>
            <a:xfrm>
              <a:off x="8490050" y="170875"/>
              <a:ext cx="175013" cy="27000"/>
              <a:chOff x="5662375" y="212375"/>
              <a:chExt cx="175013" cy="27000"/>
            </a:xfrm>
          </p:grpSpPr>
          <p:sp>
            <p:nvSpPr>
              <p:cNvPr id="3216" name="Google Shape;3216;p6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2"/>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9" name="Google Shape;3219;p62"/>
            <p:cNvGrpSpPr/>
            <p:nvPr/>
          </p:nvGrpSpPr>
          <p:grpSpPr>
            <a:xfrm>
              <a:off x="8678350" y="1658000"/>
              <a:ext cx="175013" cy="27000"/>
              <a:chOff x="5662375" y="212375"/>
              <a:chExt cx="175013" cy="27000"/>
            </a:xfrm>
          </p:grpSpPr>
          <p:sp>
            <p:nvSpPr>
              <p:cNvPr id="3220" name="Google Shape;3220;p6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Main point 2">
  <p:cSld name="CUSTOM_22">
    <p:spTree>
      <p:nvGrpSpPr>
        <p:cNvPr id="1" name="Shape 3223"/>
        <p:cNvGrpSpPr/>
        <p:nvPr/>
      </p:nvGrpSpPr>
      <p:grpSpPr>
        <a:xfrm>
          <a:off x="0" y="0"/>
          <a:ext cx="0" cy="0"/>
          <a:chOff x="0" y="0"/>
          <a:chExt cx="0" cy="0"/>
        </a:xfrm>
      </p:grpSpPr>
      <p:grpSp>
        <p:nvGrpSpPr>
          <p:cNvPr id="3224" name="Google Shape;3224;p63"/>
          <p:cNvGrpSpPr/>
          <p:nvPr/>
        </p:nvGrpSpPr>
        <p:grpSpPr>
          <a:xfrm>
            <a:off x="1349626" y="598417"/>
            <a:ext cx="6453730" cy="3631136"/>
            <a:chOff x="365750" y="1285025"/>
            <a:chExt cx="6934275" cy="3315500"/>
          </a:xfrm>
        </p:grpSpPr>
        <p:sp>
          <p:nvSpPr>
            <p:cNvPr id="3225" name="Google Shape;3225;p63"/>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3"/>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7" name="Google Shape;3227;p63"/>
          <p:cNvSpPr txBox="1">
            <a:spLocks noGrp="1"/>
          </p:cNvSpPr>
          <p:nvPr>
            <p:ph type="title"/>
          </p:nvPr>
        </p:nvSpPr>
        <p:spPr>
          <a:xfrm>
            <a:off x="2624328" y="1018528"/>
            <a:ext cx="3904500" cy="190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3228" name="Google Shape;3228;p63"/>
          <p:cNvGrpSpPr/>
          <p:nvPr/>
        </p:nvGrpSpPr>
        <p:grpSpPr>
          <a:xfrm>
            <a:off x="-6867" y="-6625"/>
            <a:ext cx="9152342" cy="5102050"/>
            <a:chOff x="-6867" y="-6625"/>
            <a:chExt cx="9152342" cy="5102050"/>
          </a:xfrm>
        </p:grpSpPr>
        <p:cxnSp>
          <p:nvCxnSpPr>
            <p:cNvPr id="3229" name="Google Shape;3229;p63"/>
            <p:cNvCxnSpPr/>
            <p:nvPr/>
          </p:nvCxnSpPr>
          <p:spPr>
            <a:xfrm>
              <a:off x="2904283" y="4513075"/>
              <a:ext cx="1133100" cy="306300"/>
            </a:xfrm>
            <a:prstGeom prst="straightConnector1">
              <a:avLst/>
            </a:prstGeom>
            <a:noFill/>
            <a:ln w="9525" cap="flat" cmpd="sng">
              <a:solidFill>
                <a:srgbClr val="595959"/>
              </a:solidFill>
              <a:prstDash val="solid"/>
              <a:round/>
              <a:headEnd type="none" w="med" len="med"/>
              <a:tailEnd type="none" w="med" len="med"/>
            </a:ln>
          </p:spPr>
        </p:cxnSp>
        <p:cxnSp>
          <p:nvCxnSpPr>
            <p:cNvPr id="3230" name="Google Shape;3230;p63"/>
            <p:cNvCxnSpPr/>
            <p:nvPr/>
          </p:nvCxnSpPr>
          <p:spPr>
            <a:xfrm rot="10800000" flipH="1">
              <a:off x="1562083" y="4492325"/>
              <a:ext cx="1342200" cy="315300"/>
            </a:xfrm>
            <a:prstGeom prst="straightConnector1">
              <a:avLst/>
            </a:prstGeom>
            <a:noFill/>
            <a:ln w="9525" cap="flat" cmpd="sng">
              <a:solidFill>
                <a:srgbClr val="595959"/>
              </a:solidFill>
              <a:prstDash val="solid"/>
              <a:round/>
              <a:headEnd type="none" w="med" len="med"/>
              <a:tailEnd type="none" w="med" len="med"/>
            </a:ln>
          </p:spPr>
        </p:cxnSp>
        <p:cxnSp>
          <p:nvCxnSpPr>
            <p:cNvPr id="3231" name="Google Shape;3231;p63"/>
            <p:cNvCxnSpPr/>
            <p:nvPr/>
          </p:nvCxnSpPr>
          <p:spPr>
            <a:xfrm>
              <a:off x="259558" y="4408000"/>
              <a:ext cx="1332000" cy="392100"/>
            </a:xfrm>
            <a:prstGeom prst="straightConnector1">
              <a:avLst/>
            </a:prstGeom>
            <a:noFill/>
            <a:ln w="9525" cap="flat" cmpd="sng">
              <a:solidFill>
                <a:srgbClr val="595959"/>
              </a:solidFill>
              <a:prstDash val="solid"/>
              <a:round/>
              <a:headEnd type="none" w="med" len="med"/>
              <a:tailEnd type="none" w="med" len="med"/>
            </a:ln>
          </p:spPr>
        </p:cxnSp>
        <p:cxnSp>
          <p:nvCxnSpPr>
            <p:cNvPr id="3232" name="Google Shape;3232;p63"/>
            <p:cNvCxnSpPr/>
            <p:nvPr/>
          </p:nvCxnSpPr>
          <p:spPr>
            <a:xfrm>
              <a:off x="-6867" y="3993550"/>
              <a:ext cx="273900" cy="407100"/>
            </a:xfrm>
            <a:prstGeom prst="straightConnector1">
              <a:avLst/>
            </a:prstGeom>
            <a:noFill/>
            <a:ln w="9525" cap="flat" cmpd="sng">
              <a:solidFill>
                <a:srgbClr val="595959"/>
              </a:solidFill>
              <a:prstDash val="solid"/>
              <a:round/>
              <a:headEnd type="none" w="med" len="med"/>
              <a:tailEnd type="none" w="med" len="med"/>
            </a:ln>
          </p:spPr>
        </p:cxnSp>
        <p:grpSp>
          <p:nvGrpSpPr>
            <p:cNvPr id="3233" name="Google Shape;3233;p63"/>
            <p:cNvGrpSpPr/>
            <p:nvPr/>
          </p:nvGrpSpPr>
          <p:grpSpPr>
            <a:xfrm flipH="1">
              <a:off x="1278333" y="4513075"/>
              <a:ext cx="581800" cy="582350"/>
              <a:chOff x="8064275" y="887850"/>
              <a:chExt cx="581800" cy="582350"/>
            </a:xfrm>
          </p:grpSpPr>
          <p:sp>
            <p:nvSpPr>
              <p:cNvPr id="3234" name="Google Shape;3234;p6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0" name="Google Shape;3240;p63"/>
            <p:cNvGrpSpPr/>
            <p:nvPr/>
          </p:nvGrpSpPr>
          <p:grpSpPr>
            <a:xfrm flipH="1">
              <a:off x="2747608" y="4340463"/>
              <a:ext cx="292025" cy="292575"/>
              <a:chOff x="7353050" y="316275"/>
              <a:chExt cx="292025" cy="292575"/>
            </a:xfrm>
          </p:grpSpPr>
          <p:sp>
            <p:nvSpPr>
              <p:cNvPr id="3241" name="Google Shape;3241;p6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5" name="Google Shape;3245;p63"/>
            <p:cNvGrpSpPr/>
            <p:nvPr/>
          </p:nvGrpSpPr>
          <p:grpSpPr>
            <a:xfrm flipH="1">
              <a:off x="171308" y="4315025"/>
              <a:ext cx="175000" cy="175000"/>
              <a:chOff x="8792300" y="321275"/>
              <a:chExt cx="175000" cy="175000"/>
            </a:xfrm>
          </p:grpSpPr>
          <p:sp>
            <p:nvSpPr>
              <p:cNvPr id="3246" name="Google Shape;3246;p6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0" name="Google Shape;3250;p63"/>
            <p:cNvGrpSpPr/>
            <p:nvPr/>
          </p:nvGrpSpPr>
          <p:grpSpPr>
            <a:xfrm>
              <a:off x="3873197" y="4657550"/>
              <a:ext cx="293111" cy="293388"/>
              <a:chOff x="3164039" y="430875"/>
              <a:chExt cx="293111" cy="293388"/>
            </a:xfrm>
          </p:grpSpPr>
          <p:sp>
            <p:nvSpPr>
              <p:cNvPr id="3251" name="Google Shape;3251;p63"/>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3"/>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3"/>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3"/>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3"/>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3"/>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7" name="Google Shape;3257;p63"/>
            <p:cNvGrpSpPr/>
            <p:nvPr/>
          </p:nvGrpSpPr>
          <p:grpSpPr>
            <a:xfrm flipH="1">
              <a:off x="242270" y="4142425"/>
              <a:ext cx="175013" cy="27000"/>
              <a:chOff x="5662375" y="212375"/>
              <a:chExt cx="175013" cy="27000"/>
            </a:xfrm>
          </p:grpSpPr>
          <p:sp>
            <p:nvSpPr>
              <p:cNvPr id="3258" name="Google Shape;3258;p63"/>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3"/>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3"/>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261" name="Google Shape;3261;p63"/>
            <p:cNvCxnSpPr/>
            <p:nvPr/>
          </p:nvCxnSpPr>
          <p:spPr>
            <a:xfrm rot="10800000">
              <a:off x="5995050" y="226600"/>
              <a:ext cx="1504500" cy="224700"/>
            </a:xfrm>
            <a:prstGeom prst="straightConnector1">
              <a:avLst/>
            </a:prstGeom>
            <a:noFill/>
            <a:ln w="9525" cap="flat" cmpd="sng">
              <a:solidFill>
                <a:srgbClr val="595959"/>
              </a:solidFill>
              <a:prstDash val="solid"/>
              <a:round/>
              <a:headEnd type="none" w="med" len="med"/>
              <a:tailEnd type="none" w="med" len="med"/>
            </a:ln>
          </p:spPr>
        </p:cxnSp>
        <p:cxnSp>
          <p:nvCxnSpPr>
            <p:cNvPr id="3262" name="Google Shape;3262;p63"/>
            <p:cNvCxnSpPr/>
            <p:nvPr/>
          </p:nvCxnSpPr>
          <p:spPr>
            <a:xfrm rot="10800000">
              <a:off x="7512925" y="457850"/>
              <a:ext cx="829500" cy="743400"/>
            </a:xfrm>
            <a:prstGeom prst="straightConnector1">
              <a:avLst/>
            </a:prstGeom>
            <a:noFill/>
            <a:ln w="9525" cap="flat" cmpd="sng">
              <a:solidFill>
                <a:srgbClr val="595959"/>
              </a:solidFill>
              <a:prstDash val="solid"/>
              <a:round/>
              <a:headEnd type="none" w="med" len="med"/>
              <a:tailEnd type="none" w="med" len="med"/>
            </a:ln>
          </p:spPr>
        </p:cxnSp>
        <p:cxnSp>
          <p:nvCxnSpPr>
            <p:cNvPr id="3263" name="Google Shape;3263;p63"/>
            <p:cNvCxnSpPr/>
            <p:nvPr/>
          </p:nvCxnSpPr>
          <p:spPr>
            <a:xfrm flipH="1">
              <a:off x="8348975" y="-6625"/>
              <a:ext cx="796500" cy="1188000"/>
            </a:xfrm>
            <a:prstGeom prst="straightConnector1">
              <a:avLst/>
            </a:prstGeom>
            <a:noFill/>
            <a:ln w="9525" cap="flat" cmpd="sng">
              <a:solidFill>
                <a:srgbClr val="595959"/>
              </a:solidFill>
              <a:prstDash val="solid"/>
              <a:round/>
              <a:headEnd type="none" w="med" len="med"/>
              <a:tailEnd type="none" w="med" len="med"/>
            </a:ln>
          </p:spPr>
        </p:cxnSp>
        <p:grpSp>
          <p:nvGrpSpPr>
            <p:cNvPr id="3264" name="Google Shape;3264;p63"/>
            <p:cNvGrpSpPr/>
            <p:nvPr/>
          </p:nvGrpSpPr>
          <p:grpSpPr>
            <a:xfrm>
              <a:off x="8064275" y="1040250"/>
              <a:ext cx="581800" cy="582350"/>
              <a:chOff x="8064275" y="887850"/>
              <a:chExt cx="581800" cy="582350"/>
            </a:xfrm>
          </p:grpSpPr>
          <p:sp>
            <p:nvSpPr>
              <p:cNvPr id="3265" name="Google Shape;3265;p6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1" name="Google Shape;3271;p63"/>
            <p:cNvGrpSpPr/>
            <p:nvPr/>
          </p:nvGrpSpPr>
          <p:grpSpPr>
            <a:xfrm>
              <a:off x="7353050" y="316275"/>
              <a:ext cx="292025" cy="292575"/>
              <a:chOff x="7353050" y="316275"/>
              <a:chExt cx="292025" cy="292575"/>
            </a:xfrm>
          </p:grpSpPr>
          <p:sp>
            <p:nvSpPr>
              <p:cNvPr id="3272" name="Google Shape;3272;p6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6" name="Google Shape;3276;p63"/>
            <p:cNvGrpSpPr/>
            <p:nvPr/>
          </p:nvGrpSpPr>
          <p:grpSpPr>
            <a:xfrm>
              <a:off x="8792300" y="321275"/>
              <a:ext cx="175000" cy="175000"/>
              <a:chOff x="8792300" y="321275"/>
              <a:chExt cx="175000" cy="175000"/>
            </a:xfrm>
          </p:grpSpPr>
          <p:sp>
            <p:nvSpPr>
              <p:cNvPr id="3277" name="Google Shape;3277;p6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1" name="Google Shape;3281;p63"/>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3"/>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3"/>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3"/>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3"/>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3"/>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7" name="Google Shape;3287;p63"/>
            <p:cNvGrpSpPr/>
            <p:nvPr/>
          </p:nvGrpSpPr>
          <p:grpSpPr>
            <a:xfrm>
              <a:off x="8490050" y="170875"/>
              <a:ext cx="175013" cy="27000"/>
              <a:chOff x="5662375" y="212375"/>
              <a:chExt cx="175013" cy="27000"/>
            </a:xfrm>
          </p:grpSpPr>
          <p:sp>
            <p:nvSpPr>
              <p:cNvPr id="3288" name="Google Shape;3288;p63"/>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3"/>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3"/>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1" name="Google Shape;3291;p63"/>
            <p:cNvGrpSpPr/>
            <p:nvPr/>
          </p:nvGrpSpPr>
          <p:grpSpPr>
            <a:xfrm>
              <a:off x="8678350" y="1658000"/>
              <a:ext cx="175013" cy="27000"/>
              <a:chOff x="5662375" y="212375"/>
              <a:chExt cx="175013" cy="27000"/>
            </a:xfrm>
          </p:grpSpPr>
          <p:sp>
            <p:nvSpPr>
              <p:cNvPr id="3292" name="Google Shape;3292;p63"/>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3"/>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3"/>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95" name="Google Shape;3295;p63"/>
          <p:cNvSpPr txBox="1">
            <a:spLocks noGrp="1"/>
          </p:cNvSpPr>
          <p:nvPr>
            <p:ph type="subTitle" idx="1"/>
          </p:nvPr>
        </p:nvSpPr>
        <p:spPr>
          <a:xfrm>
            <a:off x="3639300" y="2596896"/>
            <a:ext cx="1865400" cy="6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two columns 1">
  <p:cSld name="CUSTOM_23">
    <p:spTree>
      <p:nvGrpSpPr>
        <p:cNvPr id="1" name="Shape 3296"/>
        <p:cNvGrpSpPr/>
        <p:nvPr/>
      </p:nvGrpSpPr>
      <p:grpSpPr>
        <a:xfrm>
          <a:off x="0" y="0"/>
          <a:ext cx="0" cy="0"/>
          <a:chOff x="0" y="0"/>
          <a:chExt cx="0" cy="0"/>
        </a:xfrm>
      </p:grpSpPr>
      <p:sp>
        <p:nvSpPr>
          <p:cNvPr id="3297" name="Google Shape;3297;p64"/>
          <p:cNvSpPr txBox="1">
            <a:spLocks noGrp="1"/>
          </p:cNvSpPr>
          <p:nvPr>
            <p:ph type="body" idx="1"/>
          </p:nvPr>
        </p:nvSpPr>
        <p:spPr>
          <a:xfrm>
            <a:off x="1881350" y="1246850"/>
            <a:ext cx="2133300" cy="35244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marL="914400" lvl="1"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marL="1371600" lvl="2"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marL="1828800" lvl="3"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marL="2286000" lvl="4"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marL="2743200" lvl="5"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marL="3200400" lvl="6"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marL="3657600" lvl="7"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marL="4114800" lvl="8"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a:endParaRPr/>
          </a:p>
        </p:txBody>
      </p:sp>
      <p:sp>
        <p:nvSpPr>
          <p:cNvPr id="3298" name="Google Shape;3298;p64"/>
          <p:cNvSpPr txBox="1">
            <a:spLocks noGrp="1"/>
          </p:cNvSpPr>
          <p:nvPr>
            <p:ph type="body" idx="2"/>
          </p:nvPr>
        </p:nvSpPr>
        <p:spPr>
          <a:xfrm>
            <a:off x="4220325" y="1246850"/>
            <a:ext cx="3099900" cy="35244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marL="914400" lvl="1"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marL="1371600" lvl="2"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marL="1828800" lvl="3"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marL="2286000" lvl="4"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marL="2743200" lvl="5"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marL="3200400" lvl="6"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marL="3657600" lvl="7"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marL="4114800" lvl="8"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a:endParaRPr/>
          </a:p>
        </p:txBody>
      </p:sp>
      <p:sp>
        <p:nvSpPr>
          <p:cNvPr id="3299" name="Google Shape;3299;p64"/>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3300" name="Google Shape;3300;p64"/>
          <p:cNvGrpSpPr/>
          <p:nvPr/>
        </p:nvGrpSpPr>
        <p:grpSpPr>
          <a:xfrm>
            <a:off x="432850" y="0"/>
            <a:ext cx="8278300" cy="5165700"/>
            <a:chOff x="432850" y="0"/>
            <a:chExt cx="8278300" cy="5165700"/>
          </a:xfrm>
        </p:grpSpPr>
        <p:cxnSp>
          <p:nvCxnSpPr>
            <p:cNvPr id="3301" name="Google Shape;3301;p64"/>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3302" name="Google Shape;3302;p64"/>
            <p:cNvGrpSpPr/>
            <p:nvPr/>
          </p:nvGrpSpPr>
          <p:grpSpPr>
            <a:xfrm>
              <a:off x="8129350" y="4292175"/>
              <a:ext cx="581800" cy="582350"/>
              <a:chOff x="8064275" y="887850"/>
              <a:chExt cx="581800" cy="582350"/>
            </a:xfrm>
          </p:grpSpPr>
          <p:sp>
            <p:nvSpPr>
              <p:cNvPr id="3303" name="Google Shape;3303;p6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9" name="Google Shape;3309;p64"/>
            <p:cNvGrpSpPr/>
            <p:nvPr/>
          </p:nvGrpSpPr>
          <p:grpSpPr>
            <a:xfrm>
              <a:off x="8274238" y="3720600"/>
              <a:ext cx="292025" cy="292575"/>
              <a:chOff x="7353050" y="316275"/>
              <a:chExt cx="292025" cy="292575"/>
            </a:xfrm>
          </p:grpSpPr>
          <p:sp>
            <p:nvSpPr>
              <p:cNvPr id="3310" name="Google Shape;3310;p6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4" name="Google Shape;3314;p64"/>
            <p:cNvGrpSpPr/>
            <p:nvPr/>
          </p:nvGrpSpPr>
          <p:grpSpPr>
            <a:xfrm>
              <a:off x="8332763" y="3212475"/>
              <a:ext cx="175000" cy="175000"/>
              <a:chOff x="8792300" y="321275"/>
              <a:chExt cx="175000" cy="175000"/>
            </a:xfrm>
          </p:grpSpPr>
          <p:sp>
            <p:nvSpPr>
              <p:cNvPr id="3315" name="Google Shape;3315;p6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19" name="Google Shape;3319;p64"/>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3320" name="Google Shape;3320;p64"/>
            <p:cNvGrpSpPr/>
            <p:nvPr/>
          </p:nvGrpSpPr>
          <p:grpSpPr>
            <a:xfrm rot="10800000">
              <a:off x="432850" y="291788"/>
              <a:ext cx="581800" cy="582350"/>
              <a:chOff x="8064275" y="887850"/>
              <a:chExt cx="581800" cy="582350"/>
            </a:xfrm>
          </p:grpSpPr>
          <p:sp>
            <p:nvSpPr>
              <p:cNvPr id="3321" name="Google Shape;3321;p6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7" name="Google Shape;3327;p64"/>
            <p:cNvGrpSpPr/>
            <p:nvPr/>
          </p:nvGrpSpPr>
          <p:grpSpPr>
            <a:xfrm rot="10800000">
              <a:off x="577738" y="1153138"/>
              <a:ext cx="292025" cy="292575"/>
              <a:chOff x="7353050" y="316275"/>
              <a:chExt cx="292025" cy="292575"/>
            </a:xfrm>
          </p:grpSpPr>
          <p:sp>
            <p:nvSpPr>
              <p:cNvPr id="3328" name="Google Shape;3328;p6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2" name="Google Shape;3332;p64"/>
            <p:cNvGrpSpPr/>
            <p:nvPr/>
          </p:nvGrpSpPr>
          <p:grpSpPr>
            <a:xfrm rot="10800000">
              <a:off x="636238" y="1778838"/>
              <a:ext cx="175000" cy="175000"/>
              <a:chOff x="8792300" y="321275"/>
              <a:chExt cx="175000" cy="175000"/>
            </a:xfrm>
          </p:grpSpPr>
          <p:sp>
            <p:nvSpPr>
              <p:cNvPr id="3333" name="Google Shape;3333;p6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7" name="Google Shape;3337;p64"/>
            <p:cNvGrpSpPr/>
            <p:nvPr/>
          </p:nvGrpSpPr>
          <p:grpSpPr>
            <a:xfrm>
              <a:off x="432850" y="2003163"/>
              <a:ext cx="175013" cy="27000"/>
              <a:chOff x="5662375" y="212375"/>
              <a:chExt cx="175013" cy="27000"/>
            </a:xfrm>
          </p:grpSpPr>
          <p:sp>
            <p:nvSpPr>
              <p:cNvPr id="3338" name="Google Shape;3338;p6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1" name="Google Shape;3341;p64"/>
            <p:cNvGrpSpPr/>
            <p:nvPr/>
          </p:nvGrpSpPr>
          <p:grpSpPr>
            <a:xfrm>
              <a:off x="788100" y="208488"/>
              <a:ext cx="175013" cy="27000"/>
              <a:chOff x="5662375" y="212375"/>
              <a:chExt cx="175013" cy="27000"/>
            </a:xfrm>
          </p:grpSpPr>
          <p:sp>
            <p:nvSpPr>
              <p:cNvPr id="3342" name="Google Shape;3342;p6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5" name="Google Shape;3345;p64"/>
            <p:cNvGrpSpPr/>
            <p:nvPr/>
          </p:nvGrpSpPr>
          <p:grpSpPr>
            <a:xfrm>
              <a:off x="8129350" y="4988725"/>
              <a:ext cx="175013" cy="27000"/>
              <a:chOff x="5662375" y="212375"/>
              <a:chExt cx="175013" cy="27000"/>
            </a:xfrm>
          </p:grpSpPr>
          <p:sp>
            <p:nvSpPr>
              <p:cNvPr id="3346" name="Google Shape;3346;p6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9" name="Google Shape;3349;p64"/>
            <p:cNvGrpSpPr/>
            <p:nvPr/>
          </p:nvGrpSpPr>
          <p:grpSpPr>
            <a:xfrm>
              <a:off x="8497550" y="3429425"/>
              <a:ext cx="175013" cy="27000"/>
              <a:chOff x="5662375" y="212375"/>
              <a:chExt cx="175013" cy="27000"/>
            </a:xfrm>
          </p:grpSpPr>
          <p:sp>
            <p:nvSpPr>
              <p:cNvPr id="3350" name="Google Shape;3350;p6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53" name="Google Shape;3353;p64"/>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3354" name="Google Shape;3354;p64"/>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3355" name="Google Shape;3355;p64"/>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4"/>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4"/>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4"/>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6"/>
        <p:cNvGrpSpPr/>
        <p:nvPr/>
      </p:nvGrpSpPr>
      <p:grpSpPr>
        <a:xfrm>
          <a:off x="0" y="0"/>
          <a:ext cx="0" cy="0"/>
          <a:chOff x="0" y="0"/>
          <a:chExt cx="0" cy="0"/>
        </a:xfrm>
      </p:grpSpPr>
      <p:grpSp>
        <p:nvGrpSpPr>
          <p:cNvPr id="367" name="Google Shape;367;p8"/>
          <p:cNvGrpSpPr/>
          <p:nvPr/>
        </p:nvGrpSpPr>
        <p:grpSpPr>
          <a:xfrm>
            <a:off x="1349626" y="598417"/>
            <a:ext cx="6453730" cy="3631136"/>
            <a:chOff x="365750" y="1285025"/>
            <a:chExt cx="6934275" cy="3315500"/>
          </a:xfrm>
        </p:grpSpPr>
        <p:sp>
          <p:nvSpPr>
            <p:cNvPr id="368" name="Google Shape;368;p8"/>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8"/>
          <p:cNvSpPr txBox="1">
            <a:spLocks noGrp="1"/>
          </p:cNvSpPr>
          <p:nvPr>
            <p:ph type="title"/>
          </p:nvPr>
        </p:nvSpPr>
        <p:spPr>
          <a:xfrm>
            <a:off x="2624328" y="1620753"/>
            <a:ext cx="3904500" cy="190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73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371" name="Google Shape;371;p8"/>
          <p:cNvGrpSpPr/>
          <p:nvPr/>
        </p:nvGrpSpPr>
        <p:grpSpPr>
          <a:xfrm>
            <a:off x="-6867" y="-6625"/>
            <a:ext cx="9152342" cy="5102050"/>
            <a:chOff x="-6867" y="-6625"/>
            <a:chExt cx="9152342" cy="5102050"/>
          </a:xfrm>
        </p:grpSpPr>
        <p:cxnSp>
          <p:nvCxnSpPr>
            <p:cNvPr id="372" name="Google Shape;372;p8"/>
            <p:cNvCxnSpPr/>
            <p:nvPr/>
          </p:nvCxnSpPr>
          <p:spPr>
            <a:xfrm>
              <a:off x="2904283" y="4513075"/>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373" name="Google Shape;373;p8"/>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374" name="Google Shape;374;p8"/>
            <p:cNvCxnSpPr/>
            <p:nvPr/>
          </p:nvCxnSpPr>
          <p:spPr>
            <a:xfrm>
              <a:off x="259558" y="4408000"/>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375" name="Google Shape;375;p8"/>
            <p:cNvCxnSpPr/>
            <p:nvPr/>
          </p:nvCxnSpPr>
          <p:spPr>
            <a:xfrm>
              <a:off x="-6867" y="399355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376" name="Google Shape;376;p8"/>
            <p:cNvGrpSpPr/>
            <p:nvPr/>
          </p:nvGrpSpPr>
          <p:grpSpPr>
            <a:xfrm flipH="1">
              <a:off x="1278333" y="4513075"/>
              <a:ext cx="581800" cy="582350"/>
              <a:chOff x="8064275" y="887850"/>
              <a:chExt cx="581800" cy="582350"/>
            </a:xfrm>
          </p:grpSpPr>
          <p:sp>
            <p:nvSpPr>
              <p:cNvPr id="377" name="Google Shape;377;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8"/>
            <p:cNvGrpSpPr/>
            <p:nvPr/>
          </p:nvGrpSpPr>
          <p:grpSpPr>
            <a:xfrm flipH="1">
              <a:off x="2747608" y="4340463"/>
              <a:ext cx="292025" cy="292575"/>
              <a:chOff x="7353050" y="316275"/>
              <a:chExt cx="292025" cy="292575"/>
            </a:xfrm>
          </p:grpSpPr>
          <p:sp>
            <p:nvSpPr>
              <p:cNvPr id="384" name="Google Shape;384;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8"/>
            <p:cNvGrpSpPr/>
            <p:nvPr/>
          </p:nvGrpSpPr>
          <p:grpSpPr>
            <a:xfrm flipH="1">
              <a:off x="171308" y="4315025"/>
              <a:ext cx="175000" cy="175000"/>
              <a:chOff x="8792300" y="321275"/>
              <a:chExt cx="175000" cy="175000"/>
            </a:xfrm>
          </p:grpSpPr>
          <p:sp>
            <p:nvSpPr>
              <p:cNvPr id="389" name="Google Shape;389;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8"/>
            <p:cNvGrpSpPr/>
            <p:nvPr/>
          </p:nvGrpSpPr>
          <p:grpSpPr>
            <a:xfrm>
              <a:off x="3873197" y="4657550"/>
              <a:ext cx="293111" cy="293388"/>
              <a:chOff x="3164039" y="430875"/>
              <a:chExt cx="293111" cy="293388"/>
            </a:xfrm>
          </p:grpSpPr>
          <p:sp>
            <p:nvSpPr>
              <p:cNvPr id="394" name="Google Shape;394;p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8"/>
            <p:cNvGrpSpPr/>
            <p:nvPr/>
          </p:nvGrpSpPr>
          <p:grpSpPr>
            <a:xfrm flipH="1">
              <a:off x="242270" y="4142425"/>
              <a:ext cx="175013" cy="27000"/>
              <a:chOff x="5662375" y="212375"/>
              <a:chExt cx="175013" cy="27000"/>
            </a:xfrm>
          </p:grpSpPr>
          <p:sp>
            <p:nvSpPr>
              <p:cNvPr id="401" name="Google Shape;40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04" name="Google Shape;404;p8"/>
            <p:cNvCxnSpPr/>
            <p:nvPr/>
          </p:nvCxnSpPr>
          <p:spPr>
            <a:xfrm rot="10800000">
              <a:off x="5995050" y="226600"/>
              <a:ext cx="1504500" cy="224700"/>
            </a:xfrm>
            <a:prstGeom prst="straightConnector1">
              <a:avLst/>
            </a:prstGeom>
            <a:noFill/>
            <a:ln w="9525" cap="flat" cmpd="sng">
              <a:solidFill>
                <a:schemeClr val="dk1"/>
              </a:solidFill>
              <a:prstDash val="solid"/>
              <a:round/>
              <a:headEnd type="none" w="med" len="med"/>
              <a:tailEnd type="none" w="med" len="med"/>
            </a:ln>
          </p:spPr>
        </p:cxnSp>
        <p:cxnSp>
          <p:nvCxnSpPr>
            <p:cNvPr id="405" name="Google Shape;405;p8"/>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06" name="Google Shape;406;p8"/>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07" name="Google Shape;407;p8"/>
            <p:cNvGrpSpPr/>
            <p:nvPr/>
          </p:nvGrpSpPr>
          <p:grpSpPr>
            <a:xfrm>
              <a:off x="8064275" y="1040250"/>
              <a:ext cx="581800" cy="582350"/>
              <a:chOff x="8064275" y="887850"/>
              <a:chExt cx="581800" cy="582350"/>
            </a:xfrm>
          </p:grpSpPr>
          <p:sp>
            <p:nvSpPr>
              <p:cNvPr id="408" name="Google Shape;408;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8"/>
            <p:cNvGrpSpPr/>
            <p:nvPr/>
          </p:nvGrpSpPr>
          <p:grpSpPr>
            <a:xfrm>
              <a:off x="7353050" y="316275"/>
              <a:ext cx="292025" cy="292575"/>
              <a:chOff x="7353050" y="316275"/>
              <a:chExt cx="292025" cy="292575"/>
            </a:xfrm>
          </p:grpSpPr>
          <p:sp>
            <p:nvSpPr>
              <p:cNvPr id="415" name="Google Shape;415;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8"/>
            <p:cNvGrpSpPr/>
            <p:nvPr/>
          </p:nvGrpSpPr>
          <p:grpSpPr>
            <a:xfrm>
              <a:off x="8792300" y="321275"/>
              <a:ext cx="175000" cy="175000"/>
              <a:chOff x="8792300" y="321275"/>
              <a:chExt cx="175000" cy="175000"/>
            </a:xfrm>
          </p:grpSpPr>
          <p:sp>
            <p:nvSpPr>
              <p:cNvPr id="420" name="Google Shape;420;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 name="Google Shape;424;p8"/>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8"/>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8"/>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8"/>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8"/>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8"/>
            <p:cNvGrpSpPr/>
            <p:nvPr/>
          </p:nvGrpSpPr>
          <p:grpSpPr>
            <a:xfrm>
              <a:off x="8490050" y="170875"/>
              <a:ext cx="175013" cy="27000"/>
              <a:chOff x="5662375" y="212375"/>
              <a:chExt cx="175013" cy="27000"/>
            </a:xfrm>
          </p:grpSpPr>
          <p:sp>
            <p:nvSpPr>
              <p:cNvPr id="431" name="Google Shape;43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8"/>
            <p:cNvGrpSpPr/>
            <p:nvPr/>
          </p:nvGrpSpPr>
          <p:grpSpPr>
            <a:xfrm>
              <a:off x="8678350" y="1658000"/>
              <a:ext cx="175013" cy="27000"/>
              <a:chOff x="5662375" y="212375"/>
              <a:chExt cx="175013" cy="27000"/>
            </a:xfrm>
          </p:grpSpPr>
          <p:sp>
            <p:nvSpPr>
              <p:cNvPr id="435" name="Google Shape;435;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0" name="Google Shape;440;p9"/>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914400" lvl="1"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371600" lvl="2"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1828800" lvl="3"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2286000" lvl="4"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2743200" lvl="5"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3200400" lvl="6"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3657600" lvl="7"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4114800" lvl="8"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cxnSp>
        <p:nvCxnSpPr>
          <p:cNvPr id="441" name="Google Shape;441;p9"/>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9"/>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9"/>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4" name="Google Shape;474;p9"/>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9"/>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1"/>
        <p:cNvGrpSpPr/>
        <p:nvPr/>
      </p:nvGrpSpPr>
      <p:grpSpPr>
        <a:xfrm>
          <a:off x="0" y="0"/>
          <a:ext cx="0" cy="0"/>
          <a:chOff x="0" y="0"/>
          <a:chExt cx="0" cy="0"/>
        </a:xfrm>
      </p:grpSpPr>
      <p:sp>
        <p:nvSpPr>
          <p:cNvPr id="502" name="Google Shape;502;p10"/>
          <p:cNvSpPr txBox="1">
            <a:spLocks noGrp="1"/>
          </p:cNvSpPr>
          <p:nvPr>
            <p:ph type="body" idx="1"/>
          </p:nvPr>
        </p:nvSpPr>
        <p:spPr>
          <a:xfrm>
            <a:off x="1122050" y="1947672"/>
            <a:ext cx="2788800" cy="1362600"/>
          </a:xfrm>
          <a:prstGeom prst="rect">
            <a:avLst/>
          </a:prstGeom>
          <a:noFill/>
          <a:ln>
            <a:noFill/>
          </a:ln>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2"/>
              </a:buClr>
              <a:buSzPts val="1600"/>
              <a:buFont typeface="Barlow Semi Condensed"/>
              <a:buNone/>
              <a:defRPr sz="1600">
                <a:solidFill>
                  <a:schemeClr val="dk2"/>
                </a:solidFill>
                <a:latin typeface="Barlow Semi Condensed"/>
                <a:ea typeface="Barlow Semi Condensed"/>
                <a:cs typeface="Barlow Semi Condensed"/>
                <a:sym typeface="Barlow Semi Condensed"/>
              </a:defRPr>
            </a:lvl1pPr>
          </a:lstStyle>
          <a:p>
            <a:endParaRPr/>
          </a:p>
        </p:txBody>
      </p:sp>
      <p:sp>
        <p:nvSpPr>
          <p:cNvPr id="503" name="Google Shape;503;p10"/>
          <p:cNvSpPr txBox="1">
            <a:spLocks noGrp="1"/>
          </p:cNvSpPr>
          <p:nvPr>
            <p:ph type="title"/>
          </p:nvPr>
        </p:nvSpPr>
        <p:spPr>
          <a:xfrm>
            <a:off x="2100600" y="347472"/>
            <a:ext cx="4947000" cy="585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cxnSp>
        <p:nvCxnSpPr>
          <p:cNvPr id="504" name="Google Shape;504;p10"/>
          <p:cNvCxnSpPr/>
          <p:nvPr/>
        </p:nvCxnSpPr>
        <p:spPr>
          <a:xfrm>
            <a:off x="590450" y="4340600"/>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505" name="Google Shape;505;p10"/>
          <p:cNvCxnSpPr/>
          <p:nvPr/>
        </p:nvCxnSpPr>
        <p:spPr>
          <a:xfrm rot="10800000" flipH="1">
            <a:off x="7975" y="4332600"/>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506" name="Google Shape;506;p10"/>
          <p:cNvGrpSpPr/>
          <p:nvPr/>
        </p:nvGrpSpPr>
        <p:grpSpPr>
          <a:xfrm flipH="1">
            <a:off x="431725" y="4183775"/>
            <a:ext cx="292025" cy="292575"/>
            <a:chOff x="7353050" y="316275"/>
            <a:chExt cx="292025" cy="292575"/>
          </a:xfrm>
        </p:grpSpPr>
        <p:sp>
          <p:nvSpPr>
            <p:cNvPr id="507" name="Google Shape;507;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10"/>
          <p:cNvGrpSpPr/>
          <p:nvPr/>
        </p:nvGrpSpPr>
        <p:grpSpPr>
          <a:xfrm>
            <a:off x="1646714" y="4616575"/>
            <a:ext cx="293111" cy="293388"/>
            <a:chOff x="3164039" y="430875"/>
            <a:chExt cx="293111" cy="293388"/>
          </a:xfrm>
        </p:grpSpPr>
        <p:sp>
          <p:nvSpPr>
            <p:cNvPr id="512" name="Google Shape;512;p1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18" name="Google Shape;518;p10"/>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519" name="Google Shape;519;p10"/>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520" name="Google Shape;520;p10"/>
          <p:cNvGrpSpPr/>
          <p:nvPr/>
        </p:nvGrpSpPr>
        <p:grpSpPr>
          <a:xfrm>
            <a:off x="8064275" y="526925"/>
            <a:ext cx="581800" cy="582350"/>
            <a:chOff x="8064275" y="887850"/>
            <a:chExt cx="581800" cy="582350"/>
          </a:xfrm>
        </p:grpSpPr>
        <p:sp>
          <p:nvSpPr>
            <p:cNvPr id="521" name="Google Shape;521;p1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 name="Google Shape;527;p10"/>
          <p:cNvGrpSpPr/>
          <p:nvPr/>
        </p:nvGrpSpPr>
        <p:grpSpPr>
          <a:xfrm>
            <a:off x="7033875" y="170875"/>
            <a:ext cx="292025" cy="292575"/>
            <a:chOff x="7353050" y="316275"/>
            <a:chExt cx="292025" cy="292575"/>
          </a:xfrm>
        </p:grpSpPr>
        <p:sp>
          <p:nvSpPr>
            <p:cNvPr id="528" name="Google Shape;528;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 name="Google Shape;532;p10"/>
          <p:cNvGrpSpPr/>
          <p:nvPr/>
        </p:nvGrpSpPr>
        <p:grpSpPr>
          <a:xfrm>
            <a:off x="8757950" y="229650"/>
            <a:ext cx="175000" cy="175000"/>
            <a:chOff x="8792300" y="321275"/>
            <a:chExt cx="175000" cy="175000"/>
          </a:xfrm>
        </p:grpSpPr>
        <p:sp>
          <p:nvSpPr>
            <p:cNvPr id="533" name="Google Shape;533;p1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 name="Google Shape;537;p10"/>
          <p:cNvGrpSpPr/>
          <p:nvPr/>
        </p:nvGrpSpPr>
        <p:grpSpPr>
          <a:xfrm>
            <a:off x="8490050" y="170875"/>
            <a:ext cx="175013" cy="27000"/>
            <a:chOff x="5662375" y="212375"/>
            <a:chExt cx="175013" cy="27000"/>
          </a:xfrm>
        </p:grpSpPr>
        <p:sp>
          <p:nvSpPr>
            <p:cNvPr id="538" name="Google Shape;538;p1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 name="Google Shape;541;p10"/>
          <p:cNvGrpSpPr/>
          <p:nvPr/>
        </p:nvGrpSpPr>
        <p:grpSpPr>
          <a:xfrm>
            <a:off x="7916350" y="1124600"/>
            <a:ext cx="175013" cy="27000"/>
            <a:chOff x="5662375" y="212375"/>
            <a:chExt cx="175013" cy="27000"/>
          </a:xfrm>
        </p:grpSpPr>
        <p:sp>
          <p:nvSpPr>
            <p:cNvPr id="542" name="Google Shape;542;p1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theme" Target="../theme/theme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682"/>
        <p:cNvGrpSpPr/>
        <p:nvPr/>
      </p:nvGrpSpPr>
      <p:grpSpPr>
        <a:xfrm>
          <a:off x="0" y="0"/>
          <a:ext cx="0" cy="0"/>
          <a:chOff x="0" y="0"/>
          <a:chExt cx="0" cy="0"/>
        </a:xfrm>
      </p:grpSpPr>
      <p:sp>
        <p:nvSpPr>
          <p:cNvPr id="1683" name="Google Shape;1683;p33"/>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40.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62"/>
        <p:cNvGrpSpPr/>
        <p:nvPr/>
      </p:nvGrpSpPr>
      <p:grpSpPr>
        <a:xfrm>
          <a:off x="0" y="0"/>
          <a:ext cx="0" cy="0"/>
          <a:chOff x="0" y="0"/>
          <a:chExt cx="0" cy="0"/>
        </a:xfrm>
      </p:grpSpPr>
      <p:sp>
        <p:nvSpPr>
          <p:cNvPr id="3363" name="Google Shape;3363;p65"/>
          <p:cNvSpPr txBox="1">
            <a:spLocks noGrp="1"/>
          </p:cNvSpPr>
          <p:nvPr>
            <p:ph type="ctrTitle"/>
          </p:nvPr>
        </p:nvSpPr>
        <p:spPr>
          <a:xfrm>
            <a:off x="3490400" y="1537550"/>
            <a:ext cx="5437700" cy="291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400" dirty="0">
                <a:solidFill>
                  <a:schemeClr val="dk2"/>
                </a:solidFill>
              </a:rPr>
              <a:t>Sentiment Analysis </a:t>
            </a:r>
            <a:endParaRPr sz="3400" dirty="0">
              <a:solidFill>
                <a:schemeClr val="dk2"/>
              </a:solidFill>
            </a:endParaRPr>
          </a:p>
          <a:p>
            <a:pPr marL="0" lvl="0" indent="0" algn="ctr" rtl="0">
              <a:spcBef>
                <a:spcPts val="0"/>
              </a:spcBef>
              <a:spcAft>
                <a:spcPts val="0"/>
              </a:spcAft>
              <a:buNone/>
            </a:pPr>
            <a:r>
              <a:rPr lang="en" sz="3400" dirty="0">
                <a:solidFill>
                  <a:schemeClr val="dk2"/>
                </a:solidFill>
              </a:rPr>
              <a:t>of Tweets on Electric Car-sharing Service, BlueSG</a:t>
            </a:r>
            <a:endParaRPr sz="3400" dirty="0">
              <a:solidFill>
                <a:schemeClr val="dk2"/>
              </a:solidFill>
            </a:endParaRPr>
          </a:p>
          <a:p>
            <a:pPr marL="0" lvl="0" indent="0" algn="ctr" rtl="0">
              <a:spcBef>
                <a:spcPts val="0"/>
              </a:spcBef>
              <a:spcAft>
                <a:spcPts val="0"/>
              </a:spcAft>
              <a:buNone/>
            </a:pPr>
            <a:endParaRPr sz="5000" dirty="0"/>
          </a:p>
        </p:txBody>
      </p:sp>
      <p:sp>
        <p:nvSpPr>
          <p:cNvPr id="3364" name="Google Shape;3364;p65"/>
          <p:cNvSpPr txBox="1">
            <a:spLocks noGrp="1"/>
          </p:cNvSpPr>
          <p:nvPr>
            <p:ph type="subTitle" idx="1"/>
          </p:nvPr>
        </p:nvSpPr>
        <p:spPr>
          <a:xfrm>
            <a:off x="4611024" y="3683700"/>
            <a:ext cx="3862200" cy="896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1800" dirty="0"/>
              <a:t>Prepared by Krystal Chee Jia Qi</a:t>
            </a:r>
            <a:endParaRPr sz="1800" dirty="0"/>
          </a:p>
          <a:p>
            <a:pPr marL="0" lvl="0" indent="0" algn="r" rtl="0">
              <a:spcBef>
                <a:spcPts val="0"/>
              </a:spcBef>
              <a:spcAft>
                <a:spcPts val="0"/>
              </a:spcAft>
              <a:buClr>
                <a:schemeClr val="dk1"/>
              </a:buClr>
              <a:buSzPts val="1100"/>
              <a:buFont typeface="Arial"/>
              <a:buNone/>
            </a:pPr>
            <a:r>
              <a:rPr lang="en" sz="1800" dirty="0"/>
              <a:t>PI Number: B1981108</a:t>
            </a:r>
            <a:endParaRPr sz="1800" dirty="0"/>
          </a:p>
          <a:p>
            <a:pPr marL="0" lvl="0" indent="0" algn="r" rtl="0">
              <a:spcBef>
                <a:spcPts val="0"/>
              </a:spcBef>
              <a:spcAft>
                <a:spcPts val="0"/>
              </a:spcAft>
              <a:buClr>
                <a:schemeClr val="dk1"/>
              </a:buClr>
              <a:buSzPts val="1100"/>
              <a:buFont typeface="Arial"/>
              <a:buNone/>
            </a:pPr>
            <a:endParaRPr sz="1800" dirty="0"/>
          </a:p>
          <a:p>
            <a:pPr marL="0" lvl="0" indent="0" algn="r" rtl="0">
              <a:spcBef>
                <a:spcPts val="0"/>
              </a:spcBef>
              <a:spcAft>
                <a:spcPts val="0"/>
              </a:spcAft>
              <a:buClr>
                <a:schemeClr val="dk1"/>
              </a:buClr>
              <a:buSzPts val="1100"/>
              <a:buFont typeface="Arial"/>
              <a:buNone/>
            </a:pPr>
            <a:endParaRPr sz="1800" dirty="0">
              <a:solidFill>
                <a:schemeClr val="accent1"/>
              </a:solidFill>
            </a:endParaRPr>
          </a:p>
          <a:p>
            <a:pPr marL="0" lvl="0" indent="0" algn="r" rtl="0">
              <a:spcBef>
                <a:spcPts val="0"/>
              </a:spcBef>
              <a:spcAft>
                <a:spcPts val="0"/>
              </a:spcAft>
              <a:buNone/>
            </a:pPr>
            <a:endParaRPr sz="1800" dirty="0">
              <a:solidFill>
                <a:schemeClr val="accent1"/>
              </a:solidFill>
            </a:endParaRPr>
          </a:p>
        </p:txBody>
      </p:sp>
      <p:pic>
        <p:nvPicPr>
          <p:cNvPr id="3365" name="Google Shape;3365;p65"/>
          <p:cNvPicPr preferRelativeResize="0"/>
          <p:nvPr/>
        </p:nvPicPr>
        <p:blipFill>
          <a:blip r:embed="rId3">
            <a:alphaModFix/>
          </a:blip>
          <a:stretch>
            <a:fillRect/>
          </a:stretch>
        </p:blipFill>
        <p:spPr>
          <a:xfrm>
            <a:off x="671013" y="1381125"/>
            <a:ext cx="2790825" cy="23812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02"/>
        <p:cNvGrpSpPr/>
        <p:nvPr/>
      </p:nvGrpSpPr>
      <p:grpSpPr>
        <a:xfrm>
          <a:off x="0" y="0"/>
          <a:ext cx="0" cy="0"/>
          <a:chOff x="0" y="0"/>
          <a:chExt cx="0" cy="0"/>
        </a:xfrm>
      </p:grpSpPr>
      <p:grpSp>
        <p:nvGrpSpPr>
          <p:cNvPr id="3803" name="Google Shape;3803;p74"/>
          <p:cNvGrpSpPr/>
          <p:nvPr/>
        </p:nvGrpSpPr>
        <p:grpSpPr>
          <a:xfrm>
            <a:off x="2831850" y="755520"/>
            <a:ext cx="3480300" cy="1145100"/>
            <a:chOff x="2771600" y="526920"/>
            <a:chExt cx="3480300" cy="1145100"/>
          </a:xfrm>
        </p:grpSpPr>
        <p:sp>
          <p:nvSpPr>
            <p:cNvPr id="3804" name="Google Shape;3804;p74"/>
            <p:cNvSpPr/>
            <p:nvPr/>
          </p:nvSpPr>
          <p:spPr>
            <a:xfrm>
              <a:off x="2771600" y="526920"/>
              <a:ext cx="3480300" cy="1145100"/>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4"/>
            <p:cNvSpPr/>
            <p:nvPr/>
          </p:nvSpPr>
          <p:spPr>
            <a:xfrm>
              <a:off x="2849650" y="606775"/>
              <a:ext cx="3324000" cy="985500"/>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6" name="Google Shape;3806;p74"/>
          <p:cNvGrpSpPr/>
          <p:nvPr/>
        </p:nvGrpSpPr>
        <p:grpSpPr>
          <a:xfrm>
            <a:off x="2831850" y="3699945"/>
            <a:ext cx="3480300" cy="1145100"/>
            <a:chOff x="2771600" y="526920"/>
            <a:chExt cx="3480300" cy="1145100"/>
          </a:xfrm>
        </p:grpSpPr>
        <p:sp>
          <p:nvSpPr>
            <p:cNvPr id="3807" name="Google Shape;3807;p74"/>
            <p:cNvSpPr/>
            <p:nvPr/>
          </p:nvSpPr>
          <p:spPr>
            <a:xfrm>
              <a:off x="2771600" y="526920"/>
              <a:ext cx="3480300" cy="1145100"/>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4"/>
            <p:cNvSpPr/>
            <p:nvPr/>
          </p:nvSpPr>
          <p:spPr>
            <a:xfrm>
              <a:off x="2849650" y="606775"/>
              <a:ext cx="3324000" cy="985500"/>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9" name="Google Shape;3809;p74"/>
          <p:cNvSpPr txBox="1">
            <a:spLocks noGrp="1"/>
          </p:cNvSpPr>
          <p:nvPr>
            <p:ph type="title" idx="4294967295"/>
          </p:nvPr>
        </p:nvSpPr>
        <p:spPr>
          <a:xfrm>
            <a:off x="220269" y="131400"/>
            <a:ext cx="6515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Evaluation &amp; Recommendations</a:t>
            </a:r>
            <a:endParaRPr/>
          </a:p>
        </p:txBody>
      </p:sp>
      <p:sp>
        <p:nvSpPr>
          <p:cNvPr id="3810" name="Google Shape;3810;p74"/>
          <p:cNvSpPr txBox="1">
            <a:spLocks noGrp="1"/>
          </p:cNvSpPr>
          <p:nvPr>
            <p:ph type="subTitle" idx="1"/>
          </p:nvPr>
        </p:nvSpPr>
        <p:spPr>
          <a:xfrm>
            <a:off x="3012150" y="1034377"/>
            <a:ext cx="3119700" cy="53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300" dirty="0">
                <a:solidFill>
                  <a:srgbClr val="E06666"/>
                </a:solidFill>
                <a:latin typeface="Barlow Semi Condensed Medium"/>
                <a:ea typeface="Barlow Semi Condensed Medium"/>
                <a:cs typeface="Barlow Semi Condensed Medium"/>
                <a:sym typeface="Barlow Semi Condensed Medium"/>
              </a:rPr>
              <a:t>Sentiment Analysis</a:t>
            </a:r>
            <a:endParaRPr sz="1300" dirty="0">
              <a:solidFill>
                <a:srgbClr val="E06666"/>
              </a:solidFill>
              <a:latin typeface="Barlow Semi Condensed Medium"/>
              <a:ea typeface="Barlow Semi Condensed Medium"/>
              <a:cs typeface="Barlow Semi Condensed Medium"/>
              <a:sym typeface="Barlow Semi Condensed Medium"/>
            </a:endParaRPr>
          </a:p>
          <a:p>
            <a:pPr marL="0" lvl="0" indent="0" algn="just" rtl="0">
              <a:spcBef>
                <a:spcPts val="0"/>
              </a:spcBef>
              <a:spcAft>
                <a:spcPts val="0"/>
              </a:spcAft>
              <a:buNone/>
            </a:pPr>
            <a:r>
              <a:rPr lang="en" sz="1300" dirty="0">
                <a:latin typeface="Barlow Semi Condensed Medium"/>
                <a:ea typeface="Barlow Semi Condensed Medium"/>
                <a:cs typeface="Barlow Semi Condensed Medium"/>
                <a:sym typeface="Barlow Semi Condensed Medium"/>
              </a:rPr>
              <a:t>Precision-Recall Tradeoff in BlueSG context:</a:t>
            </a:r>
            <a:endParaRPr sz="1300" dirty="0">
              <a:latin typeface="Barlow Semi Condensed Medium"/>
              <a:ea typeface="Barlow Semi Condensed Medium"/>
              <a:cs typeface="Barlow Semi Condensed Medium"/>
              <a:sym typeface="Barlow Semi Condensed Medium"/>
            </a:endParaRPr>
          </a:p>
          <a:p>
            <a:pPr marL="0" lvl="0" indent="0" algn="just" rtl="0">
              <a:spcBef>
                <a:spcPts val="0"/>
              </a:spcBef>
              <a:spcAft>
                <a:spcPts val="0"/>
              </a:spcAft>
              <a:buNone/>
            </a:pPr>
            <a:r>
              <a:rPr lang="en" sz="1300" dirty="0">
                <a:latin typeface="Barlow Semi Condensed Medium"/>
                <a:ea typeface="Barlow Semi Condensed Medium"/>
                <a:cs typeface="Barlow Semi Condensed Medium"/>
                <a:sym typeface="Barlow Semi Condensed Medium"/>
              </a:rPr>
              <a:t>Focusing  on high precision </a:t>
            </a:r>
            <a:endParaRPr sz="1300" dirty="0">
              <a:latin typeface="Barlow Semi Condensed Medium"/>
              <a:ea typeface="Barlow Semi Condensed Medium"/>
              <a:cs typeface="Barlow Semi Condensed Medium"/>
              <a:sym typeface="Barlow Semi Condensed Medium"/>
            </a:endParaRPr>
          </a:p>
        </p:txBody>
      </p:sp>
      <p:grpSp>
        <p:nvGrpSpPr>
          <p:cNvPr id="3811" name="Google Shape;3811;p74"/>
          <p:cNvGrpSpPr/>
          <p:nvPr/>
        </p:nvGrpSpPr>
        <p:grpSpPr>
          <a:xfrm>
            <a:off x="2831850" y="2227795"/>
            <a:ext cx="3480300" cy="1145100"/>
            <a:chOff x="2771600" y="526920"/>
            <a:chExt cx="3480300" cy="1145100"/>
          </a:xfrm>
        </p:grpSpPr>
        <p:sp>
          <p:nvSpPr>
            <p:cNvPr id="3812" name="Google Shape;3812;p74"/>
            <p:cNvSpPr/>
            <p:nvPr/>
          </p:nvSpPr>
          <p:spPr>
            <a:xfrm>
              <a:off x="2771600" y="526920"/>
              <a:ext cx="3480300" cy="1145100"/>
            </a:xfrm>
            <a:prstGeom prst="roundRect">
              <a:avLst>
                <a:gd name="adj" fmla="val 16667"/>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4"/>
            <p:cNvSpPr/>
            <p:nvPr/>
          </p:nvSpPr>
          <p:spPr>
            <a:xfrm>
              <a:off x="2849650" y="606775"/>
              <a:ext cx="3324000" cy="985500"/>
            </a:xfrm>
            <a:prstGeom prst="roundRect">
              <a:avLst>
                <a:gd name="adj" fmla="val 16667"/>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4" name="Google Shape;3814;p74"/>
          <p:cNvSpPr txBox="1">
            <a:spLocks noGrp="1"/>
          </p:cNvSpPr>
          <p:nvPr>
            <p:ph type="subTitle" idx="1"/>
          </p:nvPr>
        </p:nvSpPr>
        <p:spPr>
          <a:xfrm>
            <a:off x="2912134" y="2544328"/>
            <a:ext cx="3378050" cy="67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300" dirty="0">
                <a:solidFill>
                  <a:srgbClr val="E06666"/>
                </a:solidFill>
                <a:latin typeface="Barlow Semi Condensed Medium"/>
                <a:ea typeface="Barlow Semi Condensed Medium"/>
                <a:cs typeface="Barlow Semi Condensed Medium"/>
                <a:sym typeface="Barlow Semi Condensed Medium"/>
              </a:rPr>
              <a:t>Topic Modelling</a:t>
            </a:r>
            <a:endParaRPr sz="1300" dirty="0">
              <a:solidFill>
                <a:srgbClr val="E06666"/>
              </a:solidFill>
              <a:latin typeface="Barlow Semi Condensed Medium"/>
              <a:ea typeface="Barlow Semi Condensed Medium"/>
              <a:cs typeface="Barlow Semi Condensed Medium"/>
              <a:sym typeface="Barlow Semi Condensed Medium"/>
            </a:endParaRPr>
          </a:p>
          <a:p>
            <a:pPr marL="0" lvl="0" indent="0" algn="l" rtl="0">
              <a:spcBef>
                <a:spcPts val="0"/>
              </a:spcBef>
              <a:spcAft>
                <a:spcPts val="0"/>
              </a:spcAft>
              <a:buNone/>
            </a:pPr>
            <a:r>
              <a:rPr lang="en-SG" sz="1300" dirty="0">
                <a:latin typeface="Barlow Semi Condensed Medium"/>
                <a:ea typeface="Barlow Semi Condensed Medium"/>
                <a:cs typeface="Barlow Semi Condensed Medium"/>
                <a:sym typeface="Barlow Semi Condensed Medium"/>
              </a:rPr>
              <a:t>Strategy #1 – Dynamic Pricing strategy</a:t>
            </a:r>
          </a:p>
          <a:p>
            <a:pPr marL="0" lvl="0" indent="0" algn="l" rtl="0">
              <a:spcBef>
                <a:spcPts val="0"/>
              </a:spcBef>
              <a:spcAft>
                <a:spcPts val="0"/>
              </a:spcAft>
              <a:buNone/>
            </a:pPr>
            <a:r>
              <a:rPr lang="en-SG" sz="1300" dirty="0">
                <a:solidFill>
                  <a:schemeClr val="bg2"/>
                </a:solidFill>
                <a:latin typeface="Barlow Semi Condensed Medium"/>
                <a:ea typeface="Barlow Semi Condensed Medium"/>
                <a:cs typeface="Barlow Semi Condensed Medium"/>
                <a:sym typeface="Barlow Semi Condensed Medium"/>
              </a:rPr>
              <a:t>Strategy # 2 – Improve infrastructure experience and app interface</a:t>
            </a:r>
            <a:endParaRPr sz="1300" dirty="0">
              <a:solidFill>
                <a:schemeClr val="bg2"/>
              </a:solidFill>
              <a:latin typeface="Barlow Semi Condensed Medium"/>
              <a:ea typeface="Barlow Semi Condensed Medium"/>
              <a:cs typeface="Barlow Semi Condensed Medium"/>
              <a:sym typeface="Barlow Semi Condensed Medium"/>
            </a:endParaRPr>
          </a:p>
          <a:p>
            <a:pPr marL="0" lvl="0" indent="0" algn="just" rtl="0">
              <a:spcBef>
                <a:spcPts val="0"/>
              </a:spcBef>
              <a:spcAft>
                <a:spcPts val="0"/>
              </a:spcAft>
              <a:buNone/>
            </a:pPr>
            <a:endParaRPr sz="1300" dirty="0">
              <a:solidFill>
                <a:srgbClr val="E06666"/>
              </a:solidFill>
              <a:latin typeface="Barlow Semi Condensed Medium"/>
              <a:ea typeface="Barlow Semi Condensed Medium"/>
              <a:cs typeface="Barlow Semi Condensed Medium"/>
              <a:sym typeface="Barlow Semi Condensed Medium"/>
            </a:endParaRPr>
          </a:p>
        </p:txBody>
      </p:sp>
      <p:sp>
        <p:nvSpPr>
          <p:cNvPr id="3815" name="Google Shape;3815;p74"/>
          <p:cNvSpPr txBox="1">
            <a:spLocks noGrp="1"/>
          </p:cNvSpPr>
          <p:nvPr>
            <p:ph type="subTitle" idx="1"/>
          </p:nvPr>
        </p:nvSpPr>
        <p:spPr>
          <a:xfrm>
            <a:off x="3012150" y="4003063"/>
            <a:ext cx="3119700" cy="5391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sz="1300">
                <a:latin typeface="Barlow Semi Condensed Medium"/>
                <a:ea typeface="Barlow Semi Condensed Medium"/>
                <a:cs typeface="Barlow Semi Condensed Medium"/>
                <a:sym typeface="Barlow Semi Condensed Medium"/>
              </a:rPr>
              <a:t>Conduct Analysis of competitors such as GetGO or Tribecar to gain other user preferences</a:t>
            </a:r>
            <a:endParaRPr sz="1300">
              <a:latin typeface="Barlow Semi Condensed Medium"/>
              <a:ea typeface="Barlow Semi Condensed Medium"/>
              <a:cs typeface="Barlow Semi Condensed Medium"/>
              <a:sym typeface="Barlow Semi Condensed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19"/>
        <p:cNvGrpSpPr/>
        <p:nvPr/>
      </p:nvGrpSpPr>
      <p:grpSpPr>
        <a:xfrm>
          <a:off x="0" y="0"/>
          <a:ext cx="0" cy="0"/>
          <a:chOff x="0" y="0"/>
          <a:chExt cx="0" cy="0"/>
        </a:xfrm>
      </p:grpSpPr>
      <p:grpSp>
        <p:nvGrpSpPr>
          <p:cNvPr id="3820" name="Google Shape;3820;p75"/>
          <p:cNvGrpSpPr/>
          <p:nvPr/>
        </p:nvGrpSpPr>
        <p:grpSpPr>
          <a:xfrm>
            <a:off x="4993477" y="973066"/>
            <a:ext cx="3577150" cy="3612329"/>
            <a:chOff x="4522050" y="622650"/>
            <a:chExt cx="3898200" cy="3898200"/>
          </a:xfrm>
        </p:grpSpPr>
        <p:sp>
          <p:nvSpPr>
            <p:cNvPr id="3821" name="Google Shape;3821;p75"/>
            <p:cNvSpPr/>
            <p:nvPr/>
          </p:nvSpPr>
          <p:spPr>
            <a:xfrm>
              <a:off x="4522050" y="622650"/>
              <a:ext cx="3898200" cy="38982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5"/>
            <p:cNvSpPr/>
            <p:nvPr/>
          </p:nvSpPr>
          <p:spPr>
            <a:xfrm>
              <a:off x="4698900" y="799500"/>
              <a:ext cx="3544500" cy="3544500"/>
            </a:xfrm>
            <a:prstGeom prst="ellipse">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3" name="Google Shape;3823;p75"/>
          <p:cNvSpPr txBox="1">
            <a:spLocks noGrp="1"/>
          </p:cNvSpPr>
          <p:nvPr>
            <p:ph type="title"/>
          </p:nvPr>
        </p:nvSpPr>
        <p:spPr>
          <a:xfrm>
            <a:off x="271375" y="374800"/>
            <a:ext cx="1800300" cy="58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a:solidFill>
                  <a:schemeClr val="dk2"/>
                </a:solidFill>
                <a:latin typeface="Fjalla One"/>
                <a:ea typeface="Fjalla One"/>
                <a:cs typeface="Fjalla One"/>
                <a:sym typeface="Fjalla One"/>
              </a:rPr>
              <a:t>Conclusion</a:t>
            </a:r>
            <a:endParaRPr sz="2800">
              <a:solidFill>
                <a:schemeClr val="dk2"/>
              </a:solidFill>
              <a:latin typeface="Fjalla One"/>
              <a:ea typeface="Fjalla One"/>
              <a:cs typeface="Fjalla One"/>
              <a:sym typeface="Fjalla One"/>
            </a:endParaRPr>
          </a:p>
        </p:txBody>
      </p:sp>
      <p:pic>
        <p:nvPicPr>
          <p:cNvPr id="3824" name="Google Shape;3824;p75"/>
          <p:cNvPicPr preferRelativeResize="0"/>
          <p:nvPr/>
        </p:nvPicPr>
        <p:blipFill rotWithShape="1">
          <a:blip r:embed="rId3">
            <a:alphaModFix/>
          </a:blip>
          <a:srcRect l="31554" r="22170"/>
          <a:stretch/>
        </p:blipFill>
        <p:spPr>
          <a:xfrm>
            <a:off x="5303643" y="1286282"/>
            <a:ext cx="2899533" cy="2935869"/>
          </a:xfrm>
          <a:prstGeom prst="ellipse">
            <a:avLst/>
          </a:prstGeom>
          <a:noFill/>
          <a:ln>
            <a:noFill/>
          </a:ln>
        </p:spPr>
      </p:pic>
      <p:pic>
        <p:nvPicPr>
          <p:cNvPr id="3825" name="Google Shape;3825;p75"/>
          <p:cNvPicPr preferRelativeResize="0"/>
          <p:nvPr/>
        </p:nvPicPr>
        <p:blipFill>
          <a:blip r:embed="rId4">
            <a:alphaModFix/>
          </a:blip>
          <a:stretch>
            <a:fillRect/>
          </a:stretch>
        </p:blipFill>
        <p:spPr>
          <a:xfrm>
            <a:off x="271375" y="1280252"/>
            <a:ext cx="572700" cy="572700"/>
          </a:xfrm>
          <a:prstGeom prst="rect">
            <a:avLst/>
          </a:prstGeom>
          <a:noFill/>
          <a:ln>
            <a:noFill/>
          </a:ln>
        </p:spPr>
      </p:pic>
      <p:pic>
        <p:nvPicPr>
          <p:cNvPr id="3826" name="Google Shape;3826;p75"/>
          <p:cNvPicPr preferRelativeResize="0"/>
          <p:nvPr/>
        </p:nvPicPr>
        <p:blipFill>
          <a:blip r:embed="rId5">
            <a:alphaModFix/>
          </a:blip>
          <a:stretch>
            <a:fillRect/>
          </a:stretch>
        </p:blipFill>
        <p:spPr>
          <a:xfrm>
            <a:off x="247950" y="2366653"/>
            <a:ext cx="619549" cy="619549"/>
          </a:xfrm>
          <a:prstGeom prst="rect">
            <a:avLst/>
          </a:prstGeom>
          <a:noFill/>
          <a:ln>
            <a:noFill/>
          </a:ln>
        </p:spPr>
      </p:pic>
      <p:sp>
        <p:nvSpPr>
          <p:cNvPr id="3827" name="Google Shape;3827;p75"/>
          <p:cNvSpPr txBox="1">
            <a:spLocks noGrp="1"/>
          </p:cNvSpPr>
          <p:nvPr>
            <p:ph type="subTitle" idx="1"/>
          </p:nvPr>
        </p:nvSpPr>
        <p:spPr>
          <a:xfrm>
            <a:off x="917050" y="1218175"/>
            <a:ext cx="3771300" cy="10260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n" sz="1600">
                <a:solidFill>
                  <a:srgbClr val="E06666"/>
                </a:solidFill>
                <a:latin typeface="Barlow Semi Condensed Medium"/>
                <a:ea typeface="Barlow Semi Condensed Medium"/>
                <a:cs typeface="Barlow Semi Condensed Medium"/>
                <a:sym typeface="Barlow Semi Condensed Medium"/>
              </a:rPr>
              <a:t>Achievement of Project goal</a:t>
            </a:r>
            <a:endParaRPr sz="1600">
              <a:solidFill>
                <a:srgbClr val="E06666"/>
              </a:solidFill>
              <a:latin typeface="Barlow Semi Condensed Medium"/>
              <a:ea typeface="Barlow Semi Condensed Medium"/>
              <a:cs typeface="Barlow Semi Condensed Medium"/>
              <a:sym typeface="Barlow Semi Condensed Medium"/>
            </a:endParaRPr>
          </a:p>
          <a:p>
            <a:pPr marL="457200" lvl="0" indent="-311150" algn="just" rtl="0">
              <a:lnSpc>
                <a:spcPct val="115000"/>
              </a:lnSpc>
              <a:spcBef>
                <a:spcPts val="0"/>
              </a:spcBef>
              <a:spcAft>
                <a:spcPts val="0"/>
              </a:spcAft>
              <a:buClr>
                <a:schemeClr val="dk2"/>
              </a:buClr>
              <a:buSzPts val="1300"/>
              <a:buFont typeface="Barlow Semi Condensed"/>
              <a:buChar char="●"/>
            </a:pPr>
            <a:r>
              <a:rPr lang="en" sz="1300">
                <a:solidFill>
                  <a:schemeClr val="dk2"/>
                </a:solidFill>
                <a:latin typeface="Barlow Semi Condensed"/>
                <a:ea typeface="Barlow Semi Condensed"/>
                <a:cs typeface="Barlow Semi Condensed"/>
                <a:sym typeface="Barlow Semi Condensed"/>
              </a:rPr>
              <a:t>Perception or emotion opinion of BlueSG users</a:t>
            </a:r>
            <a:endParaRPr sz="1300">
              <a:solidFill>
                <a:schemeClr val="dk2"/>
              </a:solidFill>
              <a:latin typeface="Barlow Semi Condensed"/>
              <a:ea typeface="Barlow Semi Condensed"/>
              <a:cs typeface="Barlow Semi Condensed"/>
              <a:sym typeface="Barlow Semi Condensed"/>
            </a:endParaRPr>
          </a:p>
          <a:p>
            <a:pPr marL="457200" lvl="0" indent="-311150" algn="just" rtl="0">
              <a:lnSpc>
                <a:spcPct val="115000"/>
              </a:lnSpc>
              <a:spcBef>
                <a:spcPts val="1000"/>
              </a:spcBef>
              <a:spcAft>
                <a:spcPts val="0"/>
              </a:spcAft>
              <a:buClr>
                <a:schemeClr val="dk2"/>
              </a:buClr>
              <a:buSzPts val="1300"/>
              <a:buFont typeface="Barlow Semi Condensed"/>
              <a:buChar char="●"/>
            </a:pPr>
            <a:r>
              <a:rPr lang="en" sz="1300">
                <a:solidFill>
                  <a:schemeClr val="dk2"/>
                </a:solidFill>
                <a:latin typeface="Barlow Semi Condensed"/>
                <a:ea typeface="Barlow Semi Condensed"/>
                <a:cs typeface="Barlow Semi Condensed"/>
                <a:sym typeface="Barlow Semi Condensed"/>
              </a:rPr>
              <a:t>Potential concerns and customer pain points</a:t>
            </a:r>
            <a:endParaRPr sz="1300">
              <a:solidFill>
                <a:schemeClr val="dk2"/>
              </a:solidFill>
              <a:latin typeface="Barlow Semi Condensed"/>
              <a:ea typeface="Barlow Semi Condensed"/>
              <a:cs typeface="Barlow Semi Condensed"/>
              <a:sym typeface="Barlow Semi Condensed"/>
            </a:endParaRPr>
          </a:p>
          <a:p>
            <a:pPr marL="0" lvl="0" indent="0" algn="just" rtl="0">
              <a:lnSpc>
                <a:spcPct val="115000"/>
              </a:lnSpc>
              <a:spcBef>
                <a:spcPts val="0"/>
              </a:spcBef>
              <a:spcAft>
                <a:spcPts val="0"/>
              </a:spcAft>
              <a:buNone/>
            </a:pPr>
            <a:endParaRPr sz="1300">
              <a:solidFill>
                <a:srgbClr val="E06666"/>
              </a:solidFill>
              <a:latin typeface="Barlow Semi Condensed Medium"/>
              <a:ea typeface="Barlow Semi Condensed Medium"/>
              <a:cs typeface="Barlow Semi Condensed Medium"/>
              <a:sym typeface="Barlow Semi Condensed Medium"/>
            </a:endParaRPr>
          </a:p>
        </p:txBody>
      </p:sp>
      <p:sp>
        <p:nvSpPr>
          <p:cNvPr id="3828" name="Google Shape;3828;p75"/>
          <p:cNvSpPr txBox="1">
            <a:spLocks noGrp="1"/>
          </p:cNvSpPr>
          <p:nvPr>
            <p:ph type="subTitle" idx="2"/>
          </p:nvPr>
        </p:nvSpPr>
        <p:spPr>
          <a:xfrm>
            <a:off x="917050" y="2547100"/>
            <a:ext cx="3879600" cy="1490100"/>
          </a:xfrm>
          <a:prstGeom prst="rect">
            <a:avLst/>
          </a:prstGeom>
          <a:no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r>
              <a:rPr lang="en" sz="1600" dirty="0">
                <a:solidFill>
                  <a:srgbClr val="E06666"/>
                </a:solidFill>
                <a:latin typeface="Barlow Semi Condensed Medium"/>
                <a:ea typeface="Barlow Semi Condensed Medium"/>
                <a:cs typeface="Barlow Semi Condensed Medium"/>
                <a:sym typeface="Barlow Semi Condensed Medium"/>
              </a:rPr>
              <a:t>Improvements </a:t>
            </a:r>
            <a:endParaRPr sz="1600" dirty="0">
              <a:solidFill>
                <a:srgbClr val="E06666"/>
              </a:solidFill>
              <a:latin typeface="Barlow Semi Condensed Medium"/>
              <a:ea typeface="Barlow Semi Condensed Medium"/>
              <a:cs typeface="Barlow Semi Condensed Medium"/>
              <a:sym typeface="Barlow Semi Condensed Medium"/>
            </a:endParaRPr>
          </a:p>
          <a:p>
            <a:pPr marL="457200" lvl="0" indent="-311150" algn="just" rtl="0">
              <a:lnSpc>
                <a:spcPct val="100000"/>
              </a:lnSpc>
              <a:spcBef>
                <a:spcPts val="0"/>
              </a:spcBef>
              <a:spcAft>
                <a:spcPts val="0"/>
              </a:spcAft>
              <a:buClr>
                <a:schemeClr val="dk2"/>
              </a:buClr>
              <a:buSzPts val="1300"/>
              <a:buFont typeface="Barlow Semi Condensed"/>
              <a:buChar char="●"/>
            </a:pPr>
            <a:r>
              <a:rPr lang="en" sz="1300" dirty="0">
                <a:solidFill>
                  <a:schemeClr val="dk2"/>
                </a:solidFill>
                <a:latin typeface="Barlow Semi Condensed"/>
                <a:ea typeface="Barlow Semi Condensed"/>
                <a:cs typeface="Barlow Semi Condensed"/>
                <a:sym typeface="Barlow Semi Condensed"/>
              </a:rPr>
              <a:t>Compare it against other algorithms similarly trained based on unsupervised learning, such as naive bayes and support vector machines.</a:t>
            </a:r>
            <a:endParaRPr sz="1300" dirty="0">
              <a:solidFill>
                <a:schemeClr val="dk2"/>
              </a:solidFill>
              <a:latin typeface="Barlow Semi Condensed"/>
              <a:ea typeface="Barlow Semi Condensed"/>
              <a:cs typeface="Barlow Semi Condensed"/>
              <a:sym typeface="Barlow Semi Condensed"/>
            </a:endParaRPr>
          </a:p>
          <a:p>
            <a:pPr marL="457200" lvl="0" indent="-311150" algn="just" rtl="0">
              <a:lnSpc>
                <a:spcPct val="100000"/>
              </a:lnSpc>
              <a:spcBef>
                <a:spcPts val="1000"/>
              </a:spcBef>
              <a:spcAft>
                <a:spcPts val="0"/>
              </a:spcAft>
              <a:buClr>
                <a:schemeClr val="dk2"/>
              </a:buClr>
              <a:buSzPts val="1300"/>
              <a:buFont typeface="Barlow Semi Condensed"/>
              <a:buChar char="●"/>
            </a:pPr>
            <a:r>
              <a:rPr lang="en" sz="1300" dirty="0">
                <a:solidFill>
                  <a:schemeClr val="dk2"/>
                </a:solidFill>
                <a:latin typeface="Barlow Semi Condensed"/>
                <a:ea typeface="Barlow Semi Condensed"/>
                <a:cs typeface="Barlow Semi Condensed"/>
                <a:sym typeface="Barlow Semi Condensed"/>
              </a:rPr>
              <a:t>Focus on negative sentiment for more specific insights on BlueSG</a:t>
            </a:r>
            <a:endParaRPr sz="1300" dirty="0">
              <a:solidFill>
                <a:schemeClr val="dk2"/>
              </a:solidFill>
              <a:latin typeface="Barlow Semi Condensed"/>
              <a:ea typeface="Barlow Semi Condensed"/>
              <a:cs typeface="Barlow Semi Condensed"/>
              <a:sym typeface="Barlow Semi Condensed"/>
            </a:endParaRPr>
          </a:p>
          <a:p>
            <a:pPr marL="457200" lvl="0" indent="-311150" algn="just" rtl="0">
              <a:lnSpc>
                <a:spcPct val="100000"/>
              </a:lnSpc>
              <a:spcBef>
                <a:spcPts val="1000"/>
              </a:spcBef>
              <a:spcAft>
                <a:spcPts val="0"/>
              </a:spcAft>
              <a:buClr>
                <a:schemeClr val="dk2"/>
              </a:buClr>
              <a:buSzPts val="1300"/>
              <a:buFont typeface="Barlow Semi Condensed"/>
              <a:buChar char="●"/>
            </a:pPr>
            <a:r>
              <a:rPr lang="en" sz="1300" dirty="0">
                <a:solidFill>
                  <a:schemeClr val="dk2"/>
                </a:solidFill>
                <a:latin typeface="Barlow Semi Condensed"/>
                <a:ea typeface="Barlow Semi Condensed"/>
                <a:cs typeface="Barlow Semi Condensed"/>
                <a:sym typeface="Barlow Semi Condensed"/>
              </a:rPr>
              <a:t>Focus on more aspect-oriented sentiment analysis approach. </a:t>
            </a:r>
            <a:endParaRPr sz="1300" dirty="0">
              <a:solidFill>
                <a:schemeClr val="dk2"/>
              </a:solidFill>
              <a:latin typeface="Barlow Semi Condensed"/>
              <a:ea typeface="Barlow Semi Condensed"/>
              <a:cs typeface="Barlow Semi Condensed"/>
              <a:sym typeface="Barlow Semi Condense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32"/>
        <p:cNvGrpSpPr/>
        <p:nvPr/>
      </p:nvGrpSpPr>
      <p:grpSpPr>
        <a:xfrm>
          <a:off x="0" y="0"/>
          <a:ext cx="0" cy="0"/>
          <a:chOff x="0" y="0"/>
          <a:chExt cx="0" cy="0"/>
        </a:xfrm>
      </p:grpSpPr>
      <p:sp>
        <p:nvSpPr>
          <p:cNvPr id="3833" name="Google Shape;3833;p76"/>
          <p:cNvSpPr txBox="1">
            <a:spLocks noGrp="1"/>
          </p:cNvSpPr>
          <p:nvPr>
            <p:ph type="title"/>
          </p:nvPr>
        </p:nvSpPr>
        <p:spPr>
          <a:xfrm>
            <a:off x="2624328" y="1620753"/>
            <a:ext cx="3904500" cy="19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69"/>
        <p:cNvGrpSpPr/>
        <p:nvPr/>
      </p:nvGrpSpPr>
      <p:grpSpPr>
        <a:xfrm>
          <a:off x="0" y="0"/>
          <a:ext cx="0" cy="0"/>
          <a:chOff x="0" y="0"/>
          <a:chExt cx="0" cy="0"/>
        </a:xfrm>
      </p:grpSpPr>
      <p:grpSp>
        <p:nvGrpSpPr>
          <p:cNvPr id="3370" name="Google Shape;3370;p66"/>
          <p:cNvGrpSpPr/>
          <p:nvPr/>
        </p:nvGrpSpPr>
        <p:grpSpPr>
          <a:xfrm>
            <a:off x="731041" y="268782"/>
            <a:ext cx="569367" cy="621579"/>
            <a:chOff x="731647" y="573573"/>
            <a:chExt cx="635100" cy="734640"/>
          </a:xfrm>
        </p:grpSpPr>
        <p:grpSp>
          <p:nvGrpSpPr>
            <p:cNvPr id="3371" name="Google Shape;3371;p66"/>
            <p:cNvGrpSpPr/>
            <p:nvPr/>
          </p:nvGrpSpPr>
          <p:grpSpPr>
            <a:xfrm>
              <a:off x="731647" y="573573"/>
              <a:ext cx="635100" cy="635100"/>
              <a:chOff x="917231" y="750460"/>
              <a:chExt cx="635100" cy="635100"/>
            </a:xfrm>
          </p:grpSpPr>
          <p:sp>
            <p:nvSpPr>
              <p:cNvPr id="3372" name="Google Shape;3372;p66"/>
              <p:cNvSpPr/>
              <p:nvPr/>
            </p:nvSpPr>
            <p:spPr>
              <a:xfrm>
                <a:off x="917231" y="750460"/>
                <a:ext cx="635100" cy="6351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6"/>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4" name="Google Shape;3374;p66"/>
            <p:cNvGrpSpPr/>
            <p:nvPr/>
          </p:nvGrpSpPr>
          <p:grpSpPr>
            <a:xfrm>
              <a:off x="961679" y="1281213"/>
              <a:ext cx="175013" cy="27000"/>
              <a:chOff x="5662375" y="212375"/>
              <a:chExt cx="175013" cy="27000"/>
            </a:xfrm>
          </p:grpSpPr>
          <p:sp>
            <p:nvSpPr>
              <p:cNvPr id="3375" name="Google Shape;3375;p6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76" name="Google Shape;3376;p6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77" name="Google Shape;3377;p6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3378" name="Google Shape;3378;p66"/>
          <p:cNvGrpSpPr/>
          <p:nvPr/>
        </p:nvGrpSpPr>
        <p:grpSpPr>
          <a:xfrm>
            <a:off x="731041" y="922051"/>
            <a:ext cx="569367" cy="620606"/>
            <a:chOff x="731647" y="1650460"/>
            <a:chExt cx="635100" cy="733490"/>
          </a:xfrm>
        </p:grpSpPr>
        <p:grpSp>
          <p:nvGrpSpPr>
            <p:cNvPr id="3379" name="Google Shape;3379;p66"/>
            <p:cNvGrpSpPr/>
            <p:nvPr/>
          </p:nvGrpSpPr>
          <p:grpSpPr>
            <a:xfrm>
              <a:off x="731647" y="1650460"/>
              <a:ext cx="635100" cy="635100"/>
              <a:chOff x="917231" y="1827973"/>
              <a:chExt cx="635100" cy="635100"/>
            </a:xfrm>
          </p:grpSpPr>
          <p:sp>
            <p:nvSpPr>
              <p:cNvPr id="3380" name="Google Shape;3380;p66"/>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6"/>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2" name="Google Shape;3382;p66"/>
            <p:cNvGrpSpPr/>
            <p:nvPr/>
          </p:nvGrpSpPr>
          <p:grpSpPr>
            <a:xfrm>
              <a:off x="961679" y="2356951"/>
              <a:ext cx="175013" cy="27000"/>
              <a:chOff x="5662375" y="212375"/>
              <a:chExt cx="175013" cy="27000"/>
            </a:xfrm>
          </p:grpSpPr>
          <p:sp>
            <p:nvSpPr>
              <p:cNvPr id="3383" name="Google Shape;3383;p6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84" name="Google Shape;3384;p6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85" name="Google Shape;3385;p6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3386" name="Google Shape;3386;p66"/>
          <p:cNvGrpSpPr/>
          <p:nvPr/>
        </p:nvGrpSpPr>
        <p:grpSpPr>
          <a:xfrm>
            <a:off x="731041" y="1576107"/>
            <a:ext cx="569367" cy="621870"/>
            <a:chOff x="731647" y="2728277"/>
            <a:chExt cx="635100" cy="734984"/>
          </a:xfrm>
        </p:grpSpPr>
        <p:grpSp>
          <p:nvGrpSpPr>
            <p:cNvPr id="3387" name="Google Shape;3387;p66"/>
            <p:cNvGrpSpPr/>
            <p:nvPr/>
          </p:nvGrpSpPr>
          <p:grpSpPr>
            <a:xfrm>
              <a:off x="731647" y="2728277"/>
              <a:ext cx="635100" cy="635100"/>
              <a:chOff x="917231" y="2905502"/>
              <a:chExt cx="635100" cy="635100"/>
            </a:xfrm>
          </p:grpSpPr>
          <p:sp>
            <p:nvSpPr>
              <p:cNvPr id="3388" name="Google Shape;3388;p66"/>
              <p:cNvSpPr/>
              <p:nvPr/>
            </p:nvSpPr>
            <p:spPr>
              <a:xfrm>
                <a:off x="917231" y="2905502"/>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6"/>
              <p:cNvSpPr/>
              <p:nvPr/>
            </p:nvSpPr>
            <p:spPr>
              <a:xfrm>
                <a:off x="1001931" y="2990252"/>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0" name="Google Shape;3390;p66"/>
            <p:cNvGrpSpPr/>
            <p:nvPr/>
          </p:nvGrpSpPr>
          <p:grpSpPr>
            <a:xfrm>
              <a:off x="961679" y="3436260"/>
              <a:ext cx="175013" cy="27000"/>
              <a:chOff x="5662375" y="212375"/>
              <a:chExt cx="175013" cy="27000"/>
            </a:xfrm>
          </p:grpSpPr>
          <p:sp>
            <p:nvSpPr>
              <p:cNvPr id="3391" name="Google Shape;3391;p6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92" name="Google Shape;3392;p6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93" name="Google Shape;3393;p6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3394" name="Google Shape;3394;p66"/>
          <p:cNvGrpSpPr/>
          <p:nvPr/>
        </p:nvGrpSpPr>
        <p:grpSpPr>
          <a:xfrm>
            <a:off x="731041" y="2230654"/>
            <a:ext cx="569367" cy="621633"/>
            <a:chOff x="731647" y="3806675"/>
            <a:chExt cx="635100" cy="734704"/>
          </a:xfrm>
        </p:grpSpPr>
        <p:grpSp>
          <p:nvGrpSpPr>
            <p:cNvPr id="3395" name="Google Shape;3395;p66"/>
            <p:cNvGrpSpPr/>
            <p:nvPr/>
          </p:nvGrpSpPr>
          <p:grpSpPr>
            <a:xfrm>
              <a:off x="731647" y="3806675"/>
              <a:ext cx="635100" cy="635100"/>
              <a:chOff x="917231" y="3983097"/>
              <a:chExt cx="635100" cy="635100"/>
            </a:xfrm>
          </p:grpSpPr>
          <p:sp>
            <p:nvSpPr>
              <p:cNvPr id="3396" name="Google Shape;3396;p66"/>
              <p:cNvSpPr/>
              <p:nvPr/>
            </p:nvSpPr>
            <p:spPr>
              <a:xfrm>
                <a:off x="917231" y="3983097"/>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6"/>
              <p:cNvSpPr/>
              <p:nvPr/>
            </p:nvSpPr>
            <p:spPr>
              <a:xfrm>
                <a:off x="1001931" y="4067797"/>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8" name="Google Shape;3398;p66"/>
            <p:cNvGrpSpPr/>
            <p:nvPr/>
          </p:nvGrpSpPr>
          <p:grpSpPr>
            <a:xfrm>
              <a:off x="961679" y="4514379"/>
              <a:ext cx="175013" cy="27000"/>
              <a:chOff x="5662375" y="212375"/>
              <a:chExt cx="175013" cy="27000"/>
            </a:xfrm>
          </p:grpSpPr>
          <p:sp>
            <p:nvSpPr>
              <p:cNvPr id="3399" name="Google Shape;3399;p6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00" name="Google Shape;3400;p6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01" name="Google Shape;3401;p6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3402" name="Google Shape;3402;p66"/>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Table of Contents</a:t>
            </a:r>
            <a:endParaRPr/>
          </a:p>
        </p:txBody>
      </p:sp>
      <p:sp>
        <p:nvSpPr>
          <p:cNvPr id="3403" name="Google Shape;3403;p66"/>
          <p:cNvSpPr txBox="1">
            <a:spLocks noGrp="1"/>
          </p:cNvSpPr>
          <p:nvPr>
            <p:ph type="subTitle" idx="1"/>
          </p:nvPr>
        </p:nvSpPr>
        <p:spPr>
          <a:xfrm>
            <a:off x="1398083" y="294043"/>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E06666"/>
                </a:solidFill>
              </a:rPr>
              <a:t>Introduction</a:t>
            </a:r>
            <a:endParaRPr>
              <a:solidFill>
                <a:srgbClr val="E06666"/>
              </a:solidFill>
            </a:endParaRPr>
          </a:p>
        </p:txBody>
      </p:sp>
      <p:sp>
        <p:nvSpPr>
          <p:cNvPr id="3404" name="Google Shape;3404;p66"/>
          <p:cNvSpPr txBox="1">
            <a:spLocks noGrp="1"/>
          </p:cNvSpPr>
          <p:nvPr>
            <p:ph type="subTitle" idx="3"/>
          </p:nvPr>
        </p:nvSpPr>
        <p:spPr>
          <a:xfrm>
            <a:off x="1398075" y="932133"/>
            <a:ext cx="5008800" cy="576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E06666"/>
                </a:solidFill>
              </a:rPr>
              <a:t>Business Problem, Objective &amp; Text Mining Objective </a:t>
            </a:r>
            <a:endParaRPr>
              <a:solidFill>
                <a:srgbClr val="E06666"/>
              </a:solidFill>
            </a:endParaRPr>
          </a:p>
        </p:txBody>
      </p:sp>
      <p:sp>
        <p:nvSpPr>
          <p:cNvPr id="3405" name="Google Shape;3405;p66"/>
          <p:cNvSpPr txBox="1">
            <a:spLocks noGrp="1"/>
          </p:cNvSpPr>
          <p:nvPr>
            <p:ph type="title" idx="9"/>
          </p:nvPr>
        </p:nvSpPr>
        <p:spPr>
          <a:xfrm>
            <a:off x="804637" y="394669"/>
            <a:ext cx="409800" cy="29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700"/>
              <a:t>01</a:t>
            </a:r>
            <a:endParaRPr sz="1700"/>
          </a:p>
        </p:txBody>
      </p:sp>
      <p:sp>
        <p:nvSpPr>
          <p:cNvPr id="3406" name="Google Shape;3406;p66"/>
          <p:cNvSpPr txBox="1">
            <a:spLocks noGrp="1"/>
          </p:cNvSpPr>
          <p:nvPr>
            <p:ph type="title" idx="13"/>
          </p:nvPr>
        </p:nvSpPr>
        <p:spPr>
          <a:xfrm>
            <a:off x="804637" y="1049696"/>
            <a:ext cx="409800" cy="29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700"/>
              <a:t>02</a:t>
            </a:r>
            <a:endParaRPr sz="1700"/>
          </a:p>
        </p:txBody>
      </p:sp>
      <p:sp>
        <p:nvSpPr>
          <p:cNvPr id="3407" name="Google Shape;3407;p66"/>
          <p:cNvSpPr txBox="1">
            <a:spLocks noGrp="1"/>
          </p:cNvSpPr>
          <p:nvPr>
            <p:ph type="title" idx="14"/>
          </p:nvPr>
        </p:nvSpPr>
        <p:spPr>
          <a:xfrm>
            <a:off x="804637" y="1704724"/>
            <a:ext cx="409800" cy="29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700"/>
              <a:t>03</a:t>
            </a:r>
            <a:endParaRPr sz="1700"/>
          </a:p>
        </p:txBody>
      </p:sp>
      <p:sp>
        <p:nvSpPr>
          <p:cNvPr id="3408" name="Google Shape;3408;p66"/>
          <p:cNvSpPr txBox="1">
            <a:spLocks noGrp="1"/>
          </p:cNvSpPr>
          <p:nvPr>
            <p:ph type="title" idx="15"/>
          </p:nvPr>
        </p:nvSpPr>
        <p:spPr>
          <a:xfrm>
            <a:off x="804637" y="2359751"/>
            <a:ext cx="409800" cy="29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700"/>
              <a:t>04</a:t>
            </a:r>
            <a:endParaRPr sz="1700"/>
          </a:p>
        </p:txBody>
      </p:sp>
      <p:sp>
        <p:nvSpPr>
          <p:cNvPr id="3409" name="Google Shape;3409;p66"/>
          <p:cNvSpPr/>
          <p:nvPr/>
        </p:nvSpPr>
        <p:spPr>
          <a:xfrm>
            <a:off x="6953175" y="4555831"/>
            <a:ext cx="44262" cy="65344"/>
          </a:xfrm>
          <a:custGeom>
            <a:avLst/>
            <a:gdLst/>
            <a:ahLst/>
            <a:cxnLst/>
            <a:rect l="l" t="t" r="r" b="b"/>
            <a:pathLst>
              <a:path w="2145" h="3793" extrusionOk="0">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6"/>
          <p:cNvSpPr txBox="1">
            <a:spLocks noGrp="1"/>
          </p:cNvSpPr>
          <p:nvPr>
            <p:ph type="subTitle" idx="3"/>
          </p:nvPr>
        </p:nvSpPr>
        <p:spPr>
          <a:xfrm>
            <a:off x="1398083" y="1605544"/>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E06666"/>
                </a:solidFill>
              </a:rPr>
              <a:t>Modelling Methodology</a:t>
            </a:r>
            <a:endParaRPr>
              <a:solidFill>
                <a:srgbClr val="E06666"/>
              </a:solidFill>
            </a:endParaRPr>
          </a:p>
        </p:txBody>
      </p:sp>
      <p:sp>
        <p:nvSpPr>
          <p:cNvPr id="3411" name="Google Shape;3411;p66"/>
          <p:cNvSpPr txBox="1">
            <a:spLocks noGrp="1"/>
          </p:cNvSpPr>
          <p:nvPr>
            <p:ph type="subTitle" idx="3"/>
          </p:nvPr>
        </p:nvSpPr>
        <p:spPr>
          <a:xfrm>
            <a:off x="1398075" y="2256049"/>
            <a:ext cx="38457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E06666"/>
                </a:solidFill>
              </a:rPr>
              <a:t>Data Understanding &amp; Preparation</a:t>
            </a:r>
            <a:endParaRPr>
              <a:solidFill>
                <a:srgbClr val="E06666"/>
              </a:solidFill>
            </a:endParaRPr>
          </a:p>
        </p:txBody>
      </p:sp>
      <p:sp>
        <p:nvSpPr>
          <p:cNvPr id="3412" name="Google Shape;3412;p66"/>
          <p:cNvSpPr txBox="1">
            <a:spLocks noGrp="1"/>
          </p:cNvSpPr>
          <p:nvPr>
            <p:ph type="subTitle" idx="3"/>
          </p:nvPr>
        </p:nvSpPr>
        <p:spPr>
          <a:xfrm>
            <a:off x="1398083" y="2918579"/>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E06666"/>
                </a:solidFill>
              </a:rPr>
              <a:t>Modeling Results</a:t>
            </a:r>
            <a:endParaRPr>
              <a:solidFill>
                <a:srgbClr val="E06666"/>
              </a:solidFill>
            </a:endParaRPr>
          </a:p>
        </p:txBody>
      </p:sp>
      <p:sp>
        <p:nvSpPr>
          <p:cNvPr id="3413" name="Google Shape;3413;p66"/>
          <p:cNvSpPr txBox="1">
            <a:spLocks noGrp="1"/>
          </p:cNvSpPr>
          <p:nvPr>
            <p:ph type="subTitle" idx="3"/>
          </p:nvPr>
        </p:nvSpPr>
        <p:spPr>
          <a:xfrm>
            <a:off x="1398075" y="3568606"/>
            <a:ext cx="32895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E06666"/>
                </a:solidFill>
              </a:rPr>
              <a:t>Evaluation &amp; Recommendations</a:t>
            </a:r>
            <a:endParaRPr>
              <a:solidFill>
                <a:srgbClr val="E06666"/>
              </a:solidFill>
            </a:endParaRPr>
          </a:p>
        </p:txBody>
      </p:sp>
      <p:grpSp>
        <p:nvGrpSpPr>
          <p:cNvPr id="3414" name="Google Shape;3414;p66"/>
          <p:cNvGrpSpPr/>
          <p:nvPr/>
        </p:nvGrpSpPr>
        <p:grpSpPr>
          <a:xfrm>
            <a:off x="724968" y="2884948"/>
            <a:ext cx="569367" cy="621633"/>
            <a:chOff x="731647" y="3806675"/>
            <a:chExt cx="635100" cy="734704"/>
          </a:xfrm>
        </p:grpSpPr>
        <p:grpSp>
          <p:nvGrpSpPr>
            <p:cNvPr id="3415" name="Google Shape;3415;p66"/>
            <p:cNvGrpSpPr/>
            <p:nvPr/>
          </p:nvGrpSpPr>
          <p:grpSpPr>
            <a:xfrm>
              <a:off x="731647" y="3806675"/>
              <a:ext cx="635100" cy="635100"/>
              <a:chOff x="917231" y="3983097"/>
              <a:chExt cx="635100" cy="635100"/>
            </a:xfrm>
          </p:grpSpPr>
          <p:sp>
            <p:nvSpPr>
              <p:cNvPr id="3416" name="Google Shape;3416;p66"/>
              <p:cNvSpPr/>
              <p:nvPr/>
            </p:nvSpPr>
            <p:spPr>
              <a:xfrm>
                <a:off x="917231" y="3983097"/>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6"/>
              <p:cNvSpPr/>
              <p:nvPr/>
            </p:nvSpPr>
            <p:spPr>
              <a:xfrm>
                <a:off x="1001931" y="4067797"/>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8" name="Google Shape;3418;p66"/>
            <p:cNvGrpSpPr/>
            <p:nvPr/>
          </p:nvGrpSpPr>
          <p:grpSpPr>
            <a:xfrm>
              <a:off x="961679" y="4514379"/>
              <a:ext cx="175013" cy="27000"/>
              <a:chOff x="5662375" y="212375"/>
              <a:chExt cx="175013" cy="27000"/>
            </a:xfrm>
          </p:grpSpPr>
          <p:sp>
            <p:nvSpPr>
              <p:cNvPr id="3419" name="Google Shape;3419;p6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20" name="Google Shape;3420;p6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21" name="Google Shape;3421;p6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3422" name="Google Shape;3422;p66"/>
          <p:cNvSpPr txBox="1">
            <a:spLocks noGrp="1"/>
          </p:cNvSpPr>
          <p:nvPr>
            <p:ph type="title" idx="15"/>
          </p:nvPr>
        </p:nvSpPr>
        <p:spPr>
          <a:xfrm>
            <a:off x="798564" y="3014045"/>
            <a:ext cx="409800" cy="29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700"/>
              <a:t>05</a:t>
            </a:r>
            <a:endParaRPr sz="1700"/>
          </a:p>
        </p:txBody>
      </p:sp>
      <p:grpSp>
        <p:nvGrpSpPr>
          <p:cNvPr id="3423" name="Google Shape;3423;p66"/>
          <p:cNvGrpSpPr/>
          <p:nvPr/>
        </p:nvGrpSpPr>
        <p:grpSpPr>
          <a:xfrm>
            <a:off x="730324" y="3539242"/>
            <a:ext cx="569367" cy="621633"/>
            <a:chOff x="731647" y="3806675"/>
            <a:chExt cx="635100" cy="734704"/>
          </a:xfrm>
        </p:grpSpPr>
        <p:grpSp>
          <p:nvGrpSpPr>
            <p:cNvPr id="3424" name="Google Shape;3424;p66"/>
            <p:cNvGrpSpPr/>
            <p:nvPr/>
          </p:nvGrpSpPr>
          <p:grpSpPr>
            <a:xfrm>
              <a:off x="731647" y="3806675"/>
              <a:ext cx="635100" cy="635100"/>
              <a:chOff x="917231" y="3983097"/>
              <a:chExt cx="635100" cy="635100"/>
            </a:xfrm>
          </p:grpSpPr>
          <p:sp>
            <p:nvSpPr>
              <p:cNvPr id="3425" name="Google Shape;3425;p66"/>
              <p:cNvSpPr/>
              <p:nvPr/>
            </p:nvSpPr>
            <p:spPr>
              <a:xfrm>
                <a:off x="917231" y="3983097"/>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6"/>
              <p:cNvSpPr/>
              <p:nvPr/>
            </p:nvSpPr>
            <p:spPr>
              <a:xfrm>
                <a:off x="1001931" y="4067797"/>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7" name="Google Shape;3427;p66"/>
            <p:cNvGrpSpPr/>
            <p:nvPr/>
          </p:nvGrpSpPr>
          <p:grpSpPr>
            <a:xfrm>
              <a:off x="961679" y="4514379"/>
              <a:ext cx="175013" cy="27000"/>
              <a:chOff x="5662375" y="212375"/>
              <a:chExt cx="175013" cy="27000"/>
            </a:xfrm>
          </p:grpSpPr>
          <p:sp>
            <p:nvSpPr>
              <p:cNvPr id="3428" name="Google Shape;3428;p6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29" name="Google Shape;3429;p6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30" name="Google Shape;3430;p6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3431" name="Google Shape;3431;p66"/>
          <p:cNvSpPr txBox="1">
            <a:spLocks noGrp="1"/>
          </p:cNvSpPr>
          <p:nvPr>
            <p:ph type="title" idx="15"/>
          </p:nvPr>
        </p:nvSpPr>
        <p:spPr>
          <a:xfrm>
            <a:off x="803920" y="3668339"/>
            <a:ext cx="409800" cy="29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700"/>
              <a:t>06</a:t>
            </a:r>
            <a:endParaRPr sz="1700"/>
          </a:p>
        </p:txBody>
      </p:sp>
      <p:grpSp>
        <p:nvGrpSpPr>
          <p:cNvPr id="3432" name="Google Shape;3432;p66"/>
          <p:cNvGrpSpPr/>
          <p:nvPr/>
        </p:nvGrpSpPr>
        <p:grpSpPr>
          <a:xfrm>
            <a:off x="5024499" y="1647043"/>
            <a:ext cx="3901594" cy="2817388"/>
            <a:chOff x="862950" y="825025"/>
            <a:chExt cx="5862650" cy="4111175"/>
          </a:xfrm>
        </p:grpSpPr>
        <p:sp>
          <p:nvSpPr>
            <p:cNvPr id="3433" name="Google Shape;3433;p66"/>
            <p:cNvSpPr/>
            <p:nvPr/>
          </p:nvSpPr>
          <p:spPr>
            <a:xfrm>
              <a:off x="918425" y="825150"/>
              <a:ext cx="5767425" cy="4096250"/>
            </a:xfrm>
            <a:custGeom>
              <a:avLst/>
              <a:gdLst/>
              <a:ahLst/>
              <a:cxnLst/>
              <a:rect l="l" t="t" r="r" b="b"/>
              <a:pathLst>
                <a:path w="230697" h="163850" extrusionOk="0">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6"/>
            <p:cNvSpPr/>
            <p:nvPr/>
          </p:nvSpPr>
          <p:spPr>
            <a:xfrm>
              <a:off x="934125" y="825025"/>
              <a:ext cx="5751725" cy="4096375"/>
            </a:xfrm>
            <a:custGeom>
              <a:avLst/>
              <a:gdLst/>
              <a:ahLst/>
              <a:cxnLst/>
              <a:rect l="l" t="t" r="r" b="b"/>
              <a:pathLst>
                <a:path w="230069" h="163855" extrusionOk="0">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6"/>
            <p:cNvSpPr/>
            <p:nvPr/>
          </p:nvSpPr>
          <p:spPr>
            <a:xfrm>
              <a:off x="3502650" y="1514850"/>
              <a:ext cx="2496475" cy="3178275"/>
            </a:xfrm>
            <a:custGeom>
              <a:avLst/>
              <a:gdLst/>
              <a:ahLst/>
              <a:cxnLst/>
              <a:rect l="l" t="t" r="r" b="b"/>
              <a:pathLst>
                <a:path w="99859" h="127131" extrusionOk="0">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6"/>
            <p:cNvSpPr/>
            <p:nvPr/>
          </p:nvSpPr>
          <p:spPr>
            <a:xfrm>
              <a:off x="3547025" y="1507125"/>
              <a:ext cx="2405875" cy="3193375"/>
            </a:xfrm>
            <a:custGeom>
              <a:avLst/>
              <a:gdLst/>
              <a:ahLst/>
              <a:cxnLst/>
              <a:rect l="l" t="t" r="r" b="b"/>
              <a:pathLst>
                <a:path w="96235" h="127735" extrusionOk="0">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6"/>
            <p:cNvSpPr/>
            <p:nvPr/>
          </p:nvSpPr>
          <p:spPr>
            <a:xfrm>
              <a:off x="4746725" y="1839875"/>
              <a:ext cx="464000" cy="184875"/>
            </a:xfrm>
            <a:custGeom>
              <a:avLst/>
              <a:gdLst/>
              <a:ahLst/>
              <a:cxnLst/>
              <a:rect l="l" t="t" r="r" b="b"/>
              <a:pathLst>
                <a:path w="18560" h="7395" extrusionOk="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6"/>
            <p:cNvSpPr/>
            <p:nvPr/>
          </p:nvSpPr>
          <p:spPr>
            <a:xfrm>
              <a:off x="5240275" y="1582925"/>
              <a:ext cx="685825" cy="691375"/>
            </a:xfrm>
            <a:custGeom>
              <a:avLst/>
              <a:gdLst/>
              <a:ahLst/>
              <a:cxnLst/>
              <a:rect l="l" t="t" r="r" b="b"/>
              <a:pathLst>
                <a:path w="27433" h="27655" extrusionOk="0">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6"/>
            <p:cNvSpPr/>
            <p:nvPr/>
          </p:nvSpPr>
          <p:spPr>
            <a:xfrm>
              <a:off x="5406650" y="1584775"/>
              <a:ext cx="438125" cy="367875"/>
            </a:xfrm>
            <a:custGeom>
              <a:avLst/>
              <a:gdLst/>
              <a:ahLst/>
              <a:cxnLst/>
              <a:rect l="l" t="t" r="r" b="b"/>
              <a:pathLst>
                <a:path w="17525" h="14715" extrusionOk="0">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6"/>
            <p:cNvSpPr/>
            <p:nvPr/>
          </p:nvSpPr>
          <p:spPr>
            <a:xfrm>
              <a:off x="4434325" y="2717300"/>
              <a:ext cx="1258875" cy="2210575"/>
            </a:xfrm>
            <a:custGeom>
              <a:avLst/>
              <a:gdLst/>
              <a:ahLst/>
              <a:cxnLst/>
              <a:rect l="l" t="t" r="r" b="b"/>
              <a:pathLst>
                <a:path w="50355" h="88423" extrusionOk="0">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6"/>
            <p:cNvSpPr/>
            <p:nvPr/>
          </p:nvSpPr>
          <p:spPr>
            <a:xfrm>
              <a:off x="4426000" y="2709600"/>
              <a:ext cx="1275500" cy="2226600"/>
            </a:xfrm>
            <a:custGeom>
              <a:avLst/>
              <a:gdLst/>
              <a:ahLst/>
              <a:cxnLst/>
              <a:rect l="l" t="t" r="r" b="b"/>
              <a:pathLst>
                <a:path w="51020" h="89064" extrusionOk="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6"/>
            <p:cNvSpPr/>
            <p:nvPr/>
          </p:nvSpPr>
          <p:spPr>
            <a:xfrm>
              <a:off x="5009200" y="2762300"/>
              <a:ext cx="495450" cy="732950"/>
            </a:xfrm>
            <a:custGeom>
              <a:avLst/>
              <a:gdLst/>
              <a:ahLst/>
              <a:cxnLst/>
              <a:rect l="l" t="t" r="r" b="b"/>
              <a:pathLst>
                <a:path w="19818" h="29318" extrusionOk="0">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6"/>
            <p:cNvSpPr/>
            <p:nvPr/>
          </p:nvSpPr>
          <p:spPr>
            <a:xfrm>
              <a:off x="5024925" y="2762300"/>
              <a:ext cx="478800" cy="363925"/>
            </a:xfrm>
            <a:custGeom>
              <a:avLst/>
              <a:gdLst/>
              <a:ahLst/>
              <a:cxnLst/>
              <a:rect l="l" t="t" r="r" b="b"/>
              <a:pathLst>
                <a:path w="19152" h="14557" extrusionOk="0">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6"/>
            <p:cNvSpPr/>
            <p:nvPr/>
          </p:nvSpPr>
          <p:spPr>
            <a:xfrm>
              <a:off x="5031400" y="2805725"/>
              <a:ext cx="452900" cy="320750"/>
            </a:xfrm>
            <a:custGeom>
              <a:avLst/>
              <a:gdLst/>
              <a:ahLst/>
              <a:cxnLst/>
              <a:rect l="l" t="t" r="r" b="b"/>
              <a:pathLst>
                <a:path w="18116" h="12830" extrusionOk="0">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rgbClr val="BBE3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6"/>
            <p:cNvSpPr/>
            <p:nvPr/>
          </p:nvSpPr>
          <p:spPr>
            <a:xfrm>
              <a:off x="5001825" y="2754200"/>
              <a:ext cx="510200" cy="748450"/>
            </a:xfrm>
            <a:custGeom>
              <a:avLst/>
              <a:gdLst/>
              <a:ahLst/>
              <a:cxnLst/>
              <a:rect l="l" t="t" r="r" b="b"/>
              <a:pathLst>
                <a:path w="20408" h="29938" extrusionOk="0">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6"/>
            <p:cNvSpPr/>
            <p:nvPr/>
          </p:nvSpPr>
          <p:spPr>
            <a:xfrm>
              <a:off x="5354875" y="2859575"/>
              <a:ext cx="133125" cy="419400"/>
            </a:xfrm>
            <a:custGeom>
              <a:avLst/>
              <a:gdLst/>
              <a:ahLst/>
              <a:cxnLst/>
              <a:rect l="l" t="t" r="r" b="b"/>
              <a:pathLst>
                <a:path w="5325" h="16776" extrusionOk="0">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6"/>
            <p:cNvSpPr/>
            <p:nvPr/>
          </p:nvSpPr>
          <p:spPr>
            <a:xfrm>
              <a:off x="3913950" y="2701900"/>
              <a:ext cx="2461350" cy="2225975"/>
            </a:xfrm>
            <a:custGeom>
              <a:avLst/>
              <a:gdLst/>
              <a:ahLst/>
              <a:cxnLst/>
              <a:rect l="l" t="t" r="r" b="b"/>
              <a:pathLst>
                <a:path w="98454" h="89039" extrusionOk="0">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6"/>
            <p:cNvSpPr/>
            <p:nvPr/>
          </p:nvSpPr>
          <p:spPr>
            <a:xfrm>
              <a:off x="5139525" y="3731850"/>
              <a:ext cx="1235775" cy="1196025"/>
            </a:xfrm>
            <a:custGeom>
              <a:avLst/>
              <a:gdLst/>
              <a:ahLst/>
              <a:cxnLst/>
              <a:rect l="l" t="t" r="r" b="b"/>
              <a:pathLst>
                <a:path w="49431" h="47841" extrusionOk="0">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6"/>
            <p:cNvSpPr/>
            <p:nvPr/>
          </p:nvSpPr>
          <p:spPr>
            <a:xfrm>
              <a:off x="3913950" y="3766050"/>
              <a:ext cx="429825" cy="1161825"/>
            </a:xfrm>
            <a:custGeom>
              <a:avLst/>
              <a:gdLst/>
              <a:ahLst/>
              <a:cxnLst/>
              <a:rect l="l" t="t" r="r" b="b"/>
              <a:pathLst>
                <a:path w="17193" h="46473" extrusionOk="0">
                  <a:moveTo>
                    <a:pt x="17192" y="0"/>
                  </a:moveTo>
                  <a:lnTo>
                    <a:pt x="13162" y="8097"/>
                  </a:lnTo>
                  <a:cubicBezTo>
                    <a:pt x="9095" y="24549"/>
                    <a:pt x="1590" y="42738"/>
                    <a:pt x="1" y="46472"/>
                  </a:cubicBezTo>
                  <a:lnTo>
                    <a:pt x="6101" y="46472"/>
                  </a:lnTo>
                  <a:lnTo>
                    <a:pt x="17192"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6"/>
            <p:cNvSpPr/>
            <p:nvPr/>
          </p:nvSpPr>
          <p:spPr>
            <a:xfrm>
              <a:off x="5142300" y="4519325"/>
              <a:ext cx="933525" cy="401150"/>
            </a:xfrm>
            <a:custGeom>
              <a:avLst/>
              <a:gdLst/>
              <a:ahLst/>
              <a:cxnLst/>
              <a:rect l="l" t="t" r="r" b="b"/>
              <a:pathLst>
                <a:path w="37341" h="16046" extrusionOk="0">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rgbClr val="BBE3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6"/>
            <p:cNvSpPr/>
            <p:nvPr/>
          </p:nvSpPr>
          <p:spPr>
            <a:xfrm>
              <a:off x="3925975" y="4024850"/>
              <a:ext cx="355850" cy="895625"/>
            </a:xfrm>
            <a:custGeom>
              <a:avLst/>
              <a:gdLst/>
              <a:ahLst/>
              <a:cxnLst/>
              <a:rect l="l" t="t" r="r" b="b"/>
              <a:pathLst>
                <a:path w="14234" h="35825" extrusionOk="0">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rgbClr val="BBE3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6"/>
            <p:cNvSpPr/>
            <p:nvPr/>
          </p:nvSpPr>
          <p:spPr>
            <a:xfrm>
              <a:off x="3906550" y="2694575"/>
              <a:ext cx="2476150" cy="2241625"/>
            </a:xfrm>
            <a:custGeom>
              <a:avLst/>
              <a:gdLst/>
              <a:ahLst/>
              <a:cxnLst/>
              <a:rect l="l" t="t" r="r" b="b"/>
              <a:pathLst>
                <a:path w="99046" h="89665" extrusionOk="0">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6"/>
            <p:cNvSpPr/>
            <p:nvPr/>
          </p:nvSpPr>
          <p:spPr>
            <a:xfrm>
              <a:off x="4643200" y="2691125"/>
              <a:ext cx="389150" cy="1764450"/>
            </a:xfrm>
            <a:custGeom>
              <a:avLst/>
              <a:gdLst/>
              <a:ahLst/>
              <a:cxnLst/>
              <a:rect l="l" t="t" r="r" b="b"/>
              <a:pathLst>
                <a:path w="15566" h="70578" extrusionOk="0">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6"/>
            <p:cNvSpPr/>
            <p:nvPr/>
          </p:nvSpPr>
          <p:spPr>
            <a:xfrm>
              <a:off x="5353025" y="2758425"/>
              <a:ext cx="360500" cy="1559225"/>
            </a:xfrm>
            <a:custGeom>
              <a:avLst/>
              <a:gdLst/>
              <a:ahLst/>
              <a:cxnLst/>
              <a:rect l="l" t="t" r="r" b="b"/>
              <a:pathLst>
                <a:path w="14420" h="62369" extrusionOk="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6"/>
            <p:cNvSpPr/>
            <p:nvPr/>
          </p:nvSpPr>
          <p:spPr>
            <a:xfrm>
              <a:off x="4686650" y="3654175"/>
              <a:ext cx="1109125" cy="736700"/>
            </a:xfrm>
            <a:custGeom>
              <a:avLst/>
              <a:gdLst/>
              <a:ahLst/>
              <a:cxnLst/>
              <a:rect l="l" t="t" r="r" b="b"/>
              <a:pathLst>
                <a:path w="44365" h="29468" extrusionOk="0">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6"/>
            <p:cNvSpPr/>
            <p:nvPr/>
          </p:nvSpPr>
          <p:spPr>
            <a:xfrm>
              <a:off x="5364125" y="3758650"/>
              <a:ext cx="397450" cy="161775"/>
            </a:xfrm>
            <a:custGeom>
              <a:avLst/>
              <a:gdLst/>
              <a:ahLst/>
              <a:cxnLst/>
              <a:rect l="l" t="t" r="r" b="b"/>
              <a:pathLst>
                <a:path w="15898" h="6471" extrusionOk="0">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6"/>
            <p:cNvSpPr/>
            <p:nvPr/>
          </p:nvSpPr>
          <p:spPr>
            <a:xfrm>
              <a:off x="4686650" y="3815025"/>
              <a:ext cx="824450" cy="575850"/>
            </a:xfrm>
            <a:custGeom>
              <a:avLst/>
              <a:gdLst/>
              <a:ahLst/>
              <a:cxnLst/>
              <a:rect l="l" t="t" r="r" b="b"/>
              <a:pathLst>
                <a:path w="32978" h="23034" extrusionOk="0">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6"/>
            <p:cNvSpPr/>
            <p:nvPr/>
          </p:nvSpPr>
          <p:spPr>
            <a:xfrm>
              <a:off x="5364125" y="3758650"/>
              <a:ext cx="329075" cy="154375"/>
            </a:xfrm>
            <a:custGeom>
              <a:avLst/>
              <a:gdLst/>
              <a:ahLst/>
              <a:cxnLst/>
              <a:rect l="l" t="t" r="r" b="b"/>
              <a:pathLst>
                <a:path w="13163" h="6175" extrusionOk="0">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rgbClr val="BBE3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6"/>
            <p:cNvSpPr/>
            <p:nvPr/>
          </p:nvSpPr>
          <p:spPr>
            <a:xfrm>
              <a:off x="4747650" y="3832600"/>
              <a:ext cx="740350" cy="496350"/>
            </a:xfrm>
            <a:custGeom>
              <a:avLst/>
              <a:gdLst/>
              <a:ahLst/>
              <a:cxnLst/>
              <a:rect l="l" t="t" r="r" b="b"/>
              <a:pathLst>
                <a:path w="29614" h="19854" extrusionOk="0">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rgbClr val="BBE3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6"/>
            <p:cNvSpPr/>
            <p:nvPr/>
          </p:nvSpPr>
          <p:spPr>
            <a:xfrm>
              <a:off x="5105325" y="4022100"/>
              <a:ext cx="42550" cy="68175"/>
            </a:xfrm>
            <a:custGeom>
              <a:avLst/>
              <a:gdLst/>
              <a:ahLst/>
              <a:cxnLst/>
              <a:rect l="l" t="t" r="r" b="b"/>
              <a:pathLst>
                <a:path w="1702" h="2727" extrusionOk="0">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6"/>
            <p:cNvSpPr/>
            <p:nvPr/>
          </p:nvSpPr>
          <p:spPr>
            <a:xfrm>
              <a:off x="5196825" y="3955100"/>
              <a:ext cx="80450" cy="159375"/>
            </a:xfrm>
            <a:custGeom>
              <a:avLst/>
              <a:gdLst/>
              <a:ahLst/>
              <a:cxnLst/>
              <a:rect l="l" t="t" r="r" b="b"/>
              <a:pathLst>
                <a:path w="3218" h="6375" extrusionOk="0">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6"/>
            <p:cNvSpPr/>
            <p:nvPr/>
          </p:nvSpPr>
          <p:spPr>
            <a:xfrm>
              <a:off x="5292025" y="3860550"/>
              <a:ext cx="109100" cy="194575"/>
            </a:xfrm>
            <a:custGeom>
              <a:avLst/>
              <a:gdLst/>
              <a:ahLst/>
              <a:cxnLst/>
              <a:rect l="l" t="t" r="r" b="b"/>
              <a:pathLst>
                <a:path w="4364" h="7783" extrusionOk="0">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6"/>
            <p:cNvSpPr/>
            <p:nvPr/>
          </p:nvSpPr>
          <p:spPr>
            <a:xfrm>
              <a:off x="4678325" y="3645900"/>
              <a:ext cx="1122075" cy="752975"/>
            </a:xfrm>
            <a:custGeom>
              <a:avLst/>
              <a:gdLst/>
              <a:ahLst/>
              <a:cxnLst/>
              <a:rect l="l" t="t" r="r" b="b"/>
              <a:pathLst>
                <a:path w="44883" h="30119" extrusionOk="0">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6"/>
            <p:cNvSpPr/>
            <p:nvPr/>
          </p:nvSpPr>
          <p:spPr>
            <a:xfrm>
              <a:off x="3709700" y="2698525"/>
              <a:ext cx="1055525" cy="2070975"/>
            </a:xfrm>
            <a:custGeom>
              <a:avLst/>
              <a:gdLst/>
              <a:ahLst/>
              <a:cxnLst/>
              <a:rect l="l" t="t" r="r" b="b"/>
              <a:pathLst>
                <a:path w="42221" h="82839" extrusionOk="0">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6"/>
            <p:cNvSpPr/>
            <p:nvPr/>
          </p:nvSpPr>
          <p:spPr>
            <a:xfrm>
              <a:off x="3709700" y="3396325"/>
              <a:ext cx="1024100" cy="1373175"/>
            </a:xfrm>
            <a:custGeom>
              <a:avLst/>
              <a:gdLst/>
              <a:ahLst/>
              <a:cxnLst/>
              <a:rect l="l" t="t" r="r" b="b"/>
              <a:pathLst>
                <a:path w="40964" h="54927" extrusionOk="0">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6"/>
            <p:cNvSpPr/>
            <p:nvPr/>
          </p:nvSpPr>
          <p:spPr>
            <a:xfrm>
              <a:off x="3718000" y="3645900"/>
              <a:ext cx="1007475" cy="1115600"/>
            </a:xfrm>
            <a:custGeom>
              <a:avLst/>
              <a:gdLst/>
              <a:ahLst/>
              <a:cxnLst/>
              <a:rect l="l" t="t" r="r" b="b"/>
              <a:pathLst>
                <a:path w="40299" h="44624" extrusionOk="0">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rgbClr val="BBE3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6"/>
            <p:cNvSpPr/>
            <p:nvPr/>
          </p:nvSpPr>
          <p:spPr>
            <a:xfrm>
              <a:off x="3702300" y="2691125"/>
              <a:ext cx="1071250" cy="2086100"/>
            </a:xfrm>
            <a:custGeom>
              <a:avLst/>
              <a:gdLst/>
              <a:ahLst/>
              <a:cxnLst/>
              <a:rect l="l" t="t" r="r" b="b"/>
              <a:pathLst>
                <a:path w="42850" h="83444" extrusionOk="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6"/>
            <p:cNvSpPr/>
            <p:nvPr/>
          </p:nvSpPr>
          <p:spPr>
            <a:xfrm>
              <a:off x="4389950" y="3681000"/>
              <a:ext cx="277300" cy="403025"/>
            </a:xfrm>
            <a:custGeom>
              <a:avLst/>
              <a:gdLst/>
              <a:ahLst/>
              <a:cxnLst/>
              <a:rect l="l" t="t" r="r" b="b"/>
              <a:pathLst>
                <a:path w="11092" h="16121" extrusionOk="0">
                  <a:moveTo>
                    <a:pt x="1258" y="1"/>
                  </a:moveTo>
                  <a:lnTo>
                    <a:pt x="1" y="15713"/>
                  </a:lnTo>
                  <a:lnTo>
                    <a:pt x="10130" y="16120"/>
                  </a:lnTo>
                  <a:lnTo>
                    <a:pt x="11092" y="851"/>
                  </a:lnTo>
                  <a:lnTo>
                    <a:pt x="1258"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6"/>
            <p:cNvSpPr/>
            <p:nvPr/>
          </p:nvSpPr>
          <p:spPr>
            <a:xfrm>
              <a:off x="4381625" y="3673250"/>
              <a:ext cx="293950" cy="419075"/>
            </a:xfrm>
            <a:custGeom>
              <a:avLst/>
              <a:gdLst/>
              <a:ahLst/>
              <a:cxnLst/>
              <a:rect l="l" t="t" r="r" b="b"/>
              <a:pathLst>
                <a:path w="11758" h="16763" extrusionOk="0">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6"/>
            <p:cNvSpPr/>
            <p:nvPr/>
          </p:nvSpPr>
          <p:spPr>
            <a:xfrm>
              <a:off x="4512875" y="3582125"/>
              <a:ext cx="70275" cy="158075"/>
            </a:xfrm>
            <a:custGeom>
              <a:avLst/>
              <a:gdLst/>
              <a:ahLst/>
              <a:cxnLst/>
              <a:rect l="l" t="t" r="r" b="b"/>
              <a:pathLst>
                <a:path w="2811" h="6323" extrusionOk="0">
                  <a:moveTo>
                    <a:pt x="149" y="0"/>
                  </a:moveTo>
                  <a:lnTo>
                    <a:pt x="1" y="6174"/>
                  </a:lnTo>
                  <a:lnTo>
                    <a:pt x="2663" y="6322"/>
                  </a:lnTo>
                  <a:lnTo>
                    <a:pt x="2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6"/>
            <p:cNvSpPr/>
            <p:nvPr/>
          </p:nvSpPr>
          <p:spPr>
            <a:xfrm>
              <a:off x="4505475" y="3574725"/>
              <a:ext cx="85075" cy="172850"/>
            </a:xfrm>
            <a:custGeom>
              <a:avLst/>
              <a:gdLst/>
              <a:ahLst/>
              <a:cxnLst/>
              <a:rect l="l" t="t" r="r" b="b"/>
              <a:pathLst>
                <a:path w="3403" h="6914" extrusionOk="0">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6"/>
            <p:cNvSpPr/>
            <p:nvPr/>
          </p:nvSpPr>
          <p:spPr>
            <a:xfrm>
              <a:off x="5426975" y="3461900"/>
              <a:ext cx="1298625" cy="1073150"/>
            </a:xfrm>
            <a:custGeom>
              <a:avLst/>
              <a:gdLst/>
              <a:ahLst/>
              <a:cxnLst/>
              <a:rect l="l" t="t" r="r" b="b"/>
              <a:pathLst>
                <a:path w="51945" h="42926" extrusionOk="0">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6"/>
            <p:cNvSpPr/>
            <p:nvPr/>
          </p:nvSpPr>
          <p:spPr>
            <a:xfrm>
              <a:off x="5426975" y="3453650"/>
              <a:ext cx="1297700" cy="1088800"/>
            </a:xfrm>
            <a:custGeom>
              <a:avLst/>
              <a:gdLst/>
              <a:ahLst/>
              <a:cxnLst/>
              <a:rect l="l" t="t" r="r" b="b"/>
              <a:pathLst>
                <a:path w="51908" h="43552" extrusionOk="0">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6"/>
            <p:cNvSpPr/>
            <p:nvPr/>
          </p:nvSpPr>
          <p:spPr>
            <a:xfrm>
              <a:off x="5548050" y="4175700"/>
              <a:ext cx="53625" cy="94825"/>
            </a:xfrm>
            <a:custGeom>
              <a:avLst/>
              <a:gdLst/>
              <a:ahLst/>
              <a:cxnLst/>
              <a:rect l="l" t="t" r="r" b="b"/>
              <a:pathLst>
                <a:path w="2145" h="3793" extrusionOk="0">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6"/>
            <p:cNvSpPr/>
            <p:nvPr/>
          </p:nvSpPr>
          <p:spPr>
            <a:xfrm>
              <a:off x="5610900" y="3469350"/>
              <a:ext cx="451075" cy="661600"/>
            </a:xfrm>
            <a:custGeom>
              <a:avLst/>
              <a:gdLst/>
              <a:ahLst/>
              <a:cxnLst/>
              <a:rect l="l" t="t" r="r" b="b"/>
              <a:pathLst>
                <a:path w="18043" h="26464" extrusionOk="0">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6"/>
            <p:cNvSpPr/>
            <p:nvPr/>
          </p:nvSpPr>
          <p:spPr>
            <a:xfrm>
              <a:off x="6081350" y="3473050"/>
              <a:ext cx="74900" cy="17575"/>
            </a:xfrm>
            <a:custGeom>
              <a:avLst/>
              <a:gdLst/>
              <a:ahLst/>
              <a:cxnLst/>
              <a:rect l="l" t="t" r="r" b="b"/>
              <a:pathLst>
                <a:path w="2996" h="703" extrusionOk="0">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6"/>
            <p:cNvSpPr/>
            <p:nvPr/>
          </p:nvSpPr>
          <p:spPr>
            <a:xfrm>
              <a:off x="6350325" y="4060025"/>
              <a:ext cx="263225" cy="113650"/>
            </a:xfrm>
            <a:custGeom>
              <a:avLst/>
              <a:gdLst/>
              <a:ahLst/>
              <a:cxnLst/>
              <a:rect l="l" t="t" r="r" b="b"/>
              <a:pathLst>
                <a:path w="10529" h="4546" extrusionOk="0">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6"/>
            <p:cNvSpPr/>
            <p:nvPr/>
          </p:nvSpPr>
          <p:spPr>
            <a:xfrm>
              <a:off x="6386375" y="4075675"/>
              <a:ext cx="210750" cy="90600"/>
            </a:xfrm>
            <a:custGeom>
              <a:avLst/>
              <a:gdLst/>
              <a:ahLst/>
              <a:cxnLst/>
              <a:rect l="l" t="t" r="r" b="b"/>
              <a:pathLst>
                <a:path w="8430" h="3624" extrusionOk="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rgbClr val="BBE3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6"/>
            <p:cNvSpPr/>
            <p:nvPr/>
          </p:nvSpPr>
          <p:spPr>
            <a:xfrm>
              <a:off x="6371575" y="4051650"/>
              <a:ext cx="240325" cy="130350"/>
            </a:xfrm>
            <a:custGeom>
              <a:avLst/>
              <a:gdLst/>
              <a:ahLst/>
              <a:cxnLst/>
              <a:rect l="l" t="t" r="r" b="b"/>
              <a:pathLst>
                <a:path w="9613" h="5214" extrusionOk="0">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6"/>
            <p:cNvSpPr/>
            <p:nvPr/>
          </p:nvSpPr>
          <p:spPr>
            <a:xfrm>
              <a:off x="6319825" y="3967450"/>
              <a:ext cx="358550" cy="155375"/>
            </a:xfrm>
            <a:custGeom>
              <a:avLst/>
              <a:gdLst/>
              <a:ahLst/>
              <a:cxnLst/>
              <a:rect l="l" t="t" r="r" b="b"/>
              <a:pathLst>
                <a:path w="14342" h="6215" extrusionOk="0">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6"/>
            <p:cNvSpPr/>
            <p:nvPr/>
          </p:nvSpPr>
          <p:spPr>
            <a:xfrm>
              <a:off x="6366950" y="3975850"/>
              <a:ext cx="291175" cy="139600"/>
            </a:xfrm>
            <a:custGeom>
              <a:avLst/>
              <a:gdLst/>
              <a:ahLst/>
              <a:cxnLst/>
              <a:rect l="l" t="t" r="r" b="b"/>
              <a:pathLst>
                <a:path w="11647" h="5584" extrusionOk="0">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rgbClr val="BBE3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6"/>
            <p:cNvSpPr/>
            <p:nvPr/>
          </p:nvSpPr>
          <p:spPr>
            <a:xfrm>
              <a:off x="6351250" y="3960150"/>
              <a:ext cx="321650" cy="170075"/>
            </a:xfrm>
            <a:custGeom>
              <a:avLst/>
              <a:gdLst/>
              <a:ahLst/>
              <a:cxnLst/>
              <a:rect l="l" t="t" r="r" b="b"/>
              <a:pathLst>
                <a:path w="12866" h="6803" extrusionOk="0">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6"/>
            <p:cNvSpPr/>
            <p:nvPr/>
          </p:nvSpPr>
          <p:spPr>
            <a:xfrm>
              <a:off x="6287475" y="3882150"/>
              <a:ext cx="392175" cy="169525"/>
            </a:xfrm>
            <a:custGeom>
              <a:avLst/>
              <a:gdLst/>
              <a:ahLst/>
              <a:cxnLst/>
              <a:rect l="l" t="t" r="r" b="b"/>
              <a:pathLst>
                <a:path w="15687" h="6781" extrusionOk="0">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6"/>
            <p:cNvSpPr/>
            <p:nvPr/>
          </p:nvSpPr>
          <p:spPr>
            <a:xfrm>
              <a:off x="6338300" y="3891750"/>
              <a:ext cx="320750" cy="152525"/>
            </a:xfrm>
            <a:custGeom>
              <a:avLst/>
              <a:gdLst/>
              <a:ahLst/>
              <a:cxnLst/>
              <a:rect l="l" t="t" r="r" b="b"/>
              <a:pathLst>
                <a:path w="12830" h="6101" extrusionOk="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rgbClr val="BBE3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6"/>
            <p:cNvSpPr/>
            <p:nvPr/>
          </p:nvSpPr>
          <p:spPr>
            <a:xfrm>
              <a:off x="6323525" y="3874175"/>
              <a:ext cx="350300" cy="184875"/>
            </a:xfrm>
            <a:custGeom>
              <a:avLst/>
              <a:gdLst/>
              <a:ahLst/>
              <a:cxnLst/>
              <a:rect l="l" t="t" r="r" b="b"/>
              <a:pathLst>
                <a:path w="14012" h="7395" extrusionOk="0">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6"/>
            <p:cNvSpPr/>
            <p:nvPr/>
          </p:nvSpPr>
          <p:spPr>
            <a:xfrm>
              <a:off x="6297625" y="3803775"/>
              <a:ext cx="392475" cy="169325"/>
            </a:xfrm>
            <a:custGeom>
              <a:avLst/>
              <a:gdLst/>
              <a:ahLst/>
              <a:cxnLst/>
              <a:rect l="l" t="t" r="r" b="b"/>
              <a:pathLst>
                <a:path w="15699" h="6773" extrusionOk="0">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6"/>
            <p:cNvSpPr/>
            <p:nvPr/>
          </p:nvSpPr>
          <p:spPr>
            <a:xfrm>
              <a:off x="6341075" y="3803950"/>
              <a:ext cx="335525" cy="169150"/>
            </a:xfrm>
            <a:custGeom>
              <a:avLst/>
              <a:gdLst/>
              <a:ahLst/>
              <a:cxnLst/>
              <a:rect l="l" t="t" r="r" b="b"/>
              <a:pathLst>
                <a:path w="13421" h="6766" extrusionOk="0">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rgbClr val="BBE3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6"/>
            <p:cNvSpPr/>
            <p:nvPr/>
          </p:nvSpPr>
          <p:spPr>
            <a:xfrm>
              <a:off x="6333675" y="3795625"/>
              <a:ext cx="350325" cy="185800"/>
            </a:xfrm>
            <a:custGeom>
              <a:avLst/>
              <a:gdLst/>
              <a:ahLst/>
              <a:cxnLst/>
              <a:rect l="l" t="t" r="r" b="b"/>
              <a:pathLst>
                <a:path w="14013" h="7432" extrusionOk="0">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6"/>
            <p:cNvSpPr/>
            <p:nvPr/>
          </p:nvSpPr>
          <p:spPr>
            <a:xfrm>
              <a:off x="4942650" y="1866675"/>
              <a:ext cx="849425" cy="1047800"/>
            </a:xfrm>
            <a:custGeom>
              <a:avLst/>
              <a:gdLst/>
              <a:ahLst/>
              <a:cxnLst/>
              <a:rect l="l" t="t" r="r" b="b"/>
              <a:pathLst>
                <a:path w="33977" h="41912" extrusionOk="0">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6"/>
            <p:cNvSpPr/>
            <p:nvPr/>
          </p:nvSpPr>
          <p:spPr>
            <a:xfrm>
              <a:off x="4970400" y="1866675"/>
              <a:ext cx="695050" cy="401125"/>
            </a:xfrm>
            <a:custGeom>
              <a:avLst/>
              <a:gdLst/>
              <a:ahLst/>
              <a:cxnLst/>
              <a:rect l="l" t="t" r="r" b="b"/>
              <a:pathLst>
                <a:path w="27802" h="16045" extrusionOk="0">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6"/>
            <p:cNvSpPr/>
            <p:nvPr/>
          </p:nvSpPr>
          <p:spPr>
            <a:xfrm>
              <a:off x="4968550" y="2285850"/>
              <a:ext cx="823525" cy="628625"/>
            </a:xfrm>
            <a:custGeom>
              <a:avLst/>
              <a:gdLst/>
              <a:ahLst/>
              <a:cxnLst/>
              <a:rect l="l" t="t" r="r" b="b"/>
              <a:pathLst>
                <a:path w="32941" h="25145" extrusionOk="0">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6"/>
            <p:cNvSpPr/>
            <p:nvPr/>
          </p:nvSpPr>
          <p:spPr>
            <a:xfrm>
              <a:off x="4968550" y="2286300"/>
              <a:ext cx="823525" cy="628525"/>
            </a:xfrm>
            <a:custGeom>
              <a:avLst/>
              <a:gdLst/>
              <a:ahLst/>
              <a:cxnLst/>
              <a:rect l="l" t="t" r="r" b="b"/>
              <a:pathLst>
                <a:path w="32941" h="25141" extrusionOk="0">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rgbClr val="BBE3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6"/>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6"/>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rgbClr val="BBE3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6"/>
            <p:cNvSpPr/>
            <p:nvPr/>
          </p:nvSpPr>
          <p:spPr>
            <a:xfrm>
              <a:off x="4970400" y="1866675"/>
              <a:ext cx="695050" cy="401150"/>
            </a:xfrm>
            <a:custGeom>
              <a:avLst/>
              <a:gdLst/>
              <a:ahLst/>
              <a:cxnLst/>
              <a:rect l="l" t="t" r="r" b="b"/>
              <a:pathLst>
                <a:path w="27802" h="16046" extrusionOk="0">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rgbClr val="BBE3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6"/>
            <p:cNvSpPr/>
            <p:nvPr/>
          </p:nvSpPr>
          <p:spPr>
            <a:xfrm>
              <a:off x="5512925" y="2229900"/>
              <a:ext cx="9275" cy="5575"/>
            </a:xfrm>
            <a:custGeom>
              <a:avLst/>
              <a:gdLst/>
              <a:ahLst/>
              <a:cxnLst/>
              <a:rect l="l" t="t" r="r" b="b"/>
              <a:pathLst>
                <a:path w="371" h="223" extrusionOk="0">
                  <a:moveTo>
                    <a:pt x="371" y="223"/>
                  </a:moveTo>
                  <a:cubicBezTo>
                    <a:pt x="223" y="149"/>
                    <a:pt x="112" y="75"/>
                    <a:pt x="1" y="1"/>
                  </a:cubicBezTo>
                  <a:cubicBezTo>
                    <a:pt x="112" y="75"/>
                    <a:pt x="223" y="149"/>
                    <a:pt x="371" y="223"/>
                  </a:cubicBezTo>
                  <a:close/>
                </a:path>
              </a:pathLst>
            </a:custGeom>
            <a:solidFill>
              <a:srgbClr val="D6E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6"/>
            <p:cNvSpPr/>
            <p:nvPr/>
          </p:nvSpPr>
          <p:spPr>
            <a:xfrm>
              <a:off x="4953750" y="1859125"/>
              <a:ext cx="846650" cy="1063075"/>
            </a:xfrm>
            <a:custGeom>
              <a:avLst/>
              <a:gdLst/>
              <a:ahLst/>
              <a:cxnLst/>
              <a:rect l="l" t="t" r="r" b="b"/>
              <a:pathLst>
                <a:path w="33866" h="42523" extrusionOk="0">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6"/>
            <p:cNvSpPr/>
            <p:nvPr/>
          </p:nvSpPr>
          <p:spPr>
            <a:xfrm>
              <a:off x="4911225" y="2165200"/>
              <a:ext cx="287475" cy="288400"/>
            </a:xfrm>
            <a:custGeom>
              <a:avLst/>
              <a:gdLst/>
              <a:ahLst/>
              <a:cxnLst/>
              <a:rect l="l" t="t" r="r" b="b"/>
              <a:pathLst>
                <a:path w="11499" h="11536" extrusionOk="0">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6"/>
            <p:cNvSpPr/>
            <p:nvPr/>
          </p:nvSpPr>
          <p:spPr>
            <a:xfrm>
              <a:off x="4936200" y="2265950"/>
              <a:ext cx="262500" cy="187650"/>
            </a:xfrm>
            <a:custGeom>
              <a:avLst/>
              <a:gdLst/>
              <a:ahLst/>
              <a:cxnLst/>
              <a:rect l="l" t="t" r="r" b="b"/>
              <a:pathLst>
                <a:path w="10500" h="7506" extrusionOk="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6"/>
            <p:cNvSpPr/>
            <p:nvPr/>
          </p:nvSpPr>
          <p:spPr>
            <a:xfrm>
              <a:off x="4902925" y="2157825"/>
              <a:ext cx="303175" cy="303175"/>
            </a:xfrm>
            <a:custGeom>
              <a:avLst/>
              <a:gdLst/>
              <a:ahLst/>
              <a:cxnLst/>
              <a:rect l="l" t="t" r="r" b="b"/>
              <a:pathLst>
                <a:path w="12127" h="12127" extrusionOk="0">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6"/>
            <p:cNvSpPr/>
            <p:nvPr/>
          </p:nvSpPr>
          <p:spPr>
            <a:xfrm>
              <a:off x="5304050" y="2165200"/>
              <a:ext cx="288400" cy="288400"/>
            </a:xfrm>
            <a:custGeom>
              <a:avLst/>
              <a:gdLst/>
              <a:ahLst/>
              <a:cxnLst/>
              <a:rect l="l" t="t" r="r" b="b"/>
              <a:pathLst>
                <a:path w="11536" h="11536" extrusionOk="0">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6"/>
            <p:cNvSpPr/>
            <p:nvPr/>
          </p:nvSpPr>
          <p:spPr>
            <a:xfrm>
              <a:off x="5318825" y="2264100"/>
              <a:ext cx="273625" cy="189500"/>
            </a:xfrm>
            <a:custGeom>
              <a:avLst/>
              <a:gdLst/>
              <a:ahLst/>
              <a:cxnLst/>
              <a:rect l="l" t="t" r="r" b="b"/>
              <a:pathLst>
                <a:path w="10945" h="7580" extrusionOk="0">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6"/>
            <p:cNvSpPr/>
            <p:nvPr/>
          </p:nvSpPr>
          <p:spPr>
            <a:xfrm>
              <a:off x="5296650" y="2157825"/>
              <a:ext cx="303200" cy="303175"/>
            </a:xfrm>
            <a:custGeom>
              <a:avLst/>
              <a:gdLst/>
              <a:ahLst/>
              <a:cxnLst/>
              <a:rect l="l" t="t" r="r" b="b"/>
              <a:pathLst>
                <a:path w="12128" h="12127" extrusionOk="0">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6"/>
            <p:cNvSpPr/>
            <p:nvPr/>
          </p:nvSpPr>
          <p:spPr>
            <a:xfrm>
              <a:off x="5190375" y="2221600"/>
              <a:ext cx="129400" cy="39075"/>
            </a:xfrm>
            <a:custGeom>
              <a:avLst/>
              <a:gdLst/>
              <a:ahLst/>
              <a:cxnLst/>
              <a:rect l="l" t="t" r="r" b="b"/>
              <a:pathLst>
                <a:path w="5176" h="1563" extrusionOk="0">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6"/>
            <p:cNvSpPr/>
            <p:nvPr/>
          </p:nvSpPr>
          <p:spPr>
            <a:xfrm>
              <a:off x="4993500" y="2059850"/>
              <a:ext cx="154375" cy="74650"/>
            </a:xfrm>
            <a:custGeom>
              <a:avLst/>
              <a:gdLst/>
              <a:ahLst/>
              <a:cxnLst/>
              <a:rect l="l" t="t" r="r" b="b"/>
              <a:pathLst>
                <a:path w="6175" h="2986" extrusionOk="0">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6"/>
            <p:cNvSpPr/>
            <p:nvPr/>
          </p:nvSpPr>
          <p:spPr>
            <a:xfrm>
              <a:off x="5316075" y="2049675"/>
              <a:ext cx="183025" cy="81200"/>
            </a:xfrm>
            <a:custGeom>
              <a:avLst/>
              <a:gdLst/>
              <a:ahLst/>
              <a:cxnLst/>
              <a:rect l="l" t="t" r="r" b="b"/>
              <a:pathLst>
                <a:path w="7321" h="3248" extrusionOk="0">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6"/>
            <p:cNvSpPr/>
            <p:nvPr/>
          </p:nvSpPr>
          <p:spPr>
            <a:xfrm>
              <a:off x="5148775" y="2298125"/>
              <a:ext cx="97075" cy="268425"/>
            </a:xfrm>
            <a:custGeom>
              <a:avLst/>
              <a:gdLst/>
              <a:ahLst/>
              <a:cxnLst/>
              <a:rect l="l" t="t" r="r" b="b"/>
              <a:pathLst>
                <a:path w="3883" h="10737" extrusionOk="0">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6"/>
            <p:cNvSpPr/>
            <p:nvPr/>
          </p:nvSpPr>
          <p:spPr>
            <a:xfrm>
              <a:off x="5215325" y="2589325"/>
              <a:ext cx="163625" cy="61150"/>
            </a:xfrm>
            <a:custGeom>
              <a:avLst/>
              <a:gdLst/>
              <a:ahLst/>
              <a:cxnLst/>
              <a:rect l="l" t="t" r="r" b="b"/>
              <a:pathLst>
                <a:path w="6545" h="2446" extrusionOk="0">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6"/>
            <p:cNvSpPr/>
            <p:nvPr/>
          </p:nvSpPr>
          <p:spPr>
            <a:xfrm>
              <a:off x="862950" y="4920450"/>
              <a:ext cx="1188625" cy="15750"/>
            </a:xfrm>
            <a:custGeom>
              <a:avLst/>
              <a:gdLst/>
              <a:ahLst/>
              <a:cxnLst/>
              <a:rect l="l" t="t" r="r" b="b"/>
              <a:pathLst>
                <a:path w="47545" h="630" extrusionOk="0">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6"/>
            <p:cNvSpPr/>
            <p:nvPr/>
          </p:nvSpPr>
          <p:spPr>
            <a:xfrm>
              <a:off x="2173575" y="4920450"/>
              <a:ext cx="4043675" cy="15750"/>
            </a:xfrm>
            <a:custGeom>
              <a:avLst/>
              <a:gdLst/>
              <a:ahLst/>
              <a:cxnLst/>
              <a:rect l="l" t="t" r="r" b="b"/>
              <a:pathLst>
                <a:path w="161747" h="630" extrusionOk="0">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6"/>
            <p:cNvSpPr/>
            <p:nvPr/>
          </p:nvSpPr>
          <p:spPr>
            <a:xfrm>
              <a:off x="6316125" y="4920450"/>
              <a:ext cx="159000" cy="15750"/>
            </a:xfrm>
            <a:custGeom>
              <a:avLst/>
              <a:gdLst/>
              <a:ahLst/>
              <a:cxnLst/>
              <a:rect l="l" t="t" r="r" b="b"/>
              <a:pathLst>
                <a:path w="6360" h="630" extrusionOk="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6"/>
            <p:cNvSpPr/>
            <p:nvPr/>
          </p:nvSpPr>
          <p:spPr>
            <a:xfrm>
              <a:off x="4014700" y="2706825"/>
              <a:ext cx="350325" cy="819850"/>
            </a:xfrm>
            <a:custGeom>
              <a:avLst/>
              <a:gdLst/>
              <a:ahLst/>
              <a:cxnLst/>
              <a:rect l="l" t="t" r="r" b="b"/>
              <a:pathLst>
                <a:path w="14013" h="32794" extrusionOk="0">
                  <a:moveTo>
                    <a:pt x="0" y="1"/>
                  </a:moveTo>
                  <a:lnTo>
                    <a:pt x="0" y="32794"/>
                  </a:lnTo>
                  <a:lnTo>
                    <a:pt x="14012" y="32794"/>
                  </a:lnTo>
                  <a:lnTo>
                    <a:pt x="140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6"/>
            <p:cNvSpPr/>
            <p:nvPr/>
          </p:nvSpPr>
          <p:spPr>
            <a:xfrm>
              <a:off x="1582025" y="1799200"/>
              <a:ext cx="1080500" cy="1727475"/>
            </a:xfrm>
            <a:custGeom>
              <a:avLst/>
              <a:gdLst/>
              <a:ahLst/>
              <a:cxnLst/>
              <a:rect l="l" t="t" r="r" b="b"/>
              <a:pathLst>
                <a:path w="43220" h="69099" extrusionOk="0">
                  <a:moveTo>
                    <a:pt x="1" y="1"/>
                  </a:moveTo>
                  <a:lnTo>
                    <a:pt x="1" y="67768"/>
                  </a:lnTo>
                  <a:cubicBezTo>
                    <a:pt x="1073" y="68175"/>
                    <a:pt x="2145" y="68618"/>
                    <a:pt x="3217" y="69099"/>
                  </a:cubicBezTo>
                  <a:lnTo>
                    <a:pt x="22738" y="69099"/>
                  </a:lnTo>
                  <a:cubicBezTo>
                    <a:pt x="30686" y="58747"/>
                    <a:pt x="31537" y="19188"/>
                    <a:pt x="432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6"/>
            <p:cNvSpPr/>
            <p:nvPr/>
          </p:nvSpPr>
          <p:spPr>
            <a:xfrm>
              <a:off x="1582025" y="1799200"/>
              <a:ext cx="2783000" cy="1727475"/>
            </a:xfrm>
            <a:custGeom>
              <a:avLst/>
              <a:gdLst/>
              <a:ahLst/>
              <a:cxnLst/>
              <a:rect l="l" t="t" r="r" b="b"/>
              <a:pathLst>
                <a:path w="111320" h="69099" extrusionOk="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6"/>
            <p:cNvSpPr/>
            <p:nvPr/>
          </p:nvSpPr>
          <p:spPr>
            <a:xfrm>
              <a:off x="3977725" y="3502625"/>
              <a:ext cx="27750" cy="24050"/>
            </a:xfrm>
            <a:custGeom>
              <a:avLst/>
              <a:gdLst/>
              <a:ahLst/>
              <a:cxnLst/>
              <a:rect l="l" t="t" r="r" b="b"/>
              <a:pathLst>
                <a:path w="1110" h="962" extrusionOk="0">
                  <a:moveTo>
                    <a:pt x="1110" y="1"/>
                  </a:moveTo>
                  <a:cubicBezTo>
                    <a:pt x="740" y="333"/>
                    <a:pt x="370" y="629"/>
                    <a:pt x="1" y="962"/>
                  </a:cubicBezTo>
                  <a:lnTo>
                    <a:pt x="851" y="962"/>
                  </a:lnTo>
                  <a:cubicBezTo>
                    <a:pt x="925" y="629"/>
                    <a:pt x="999" y="333"/>
                    <a:pt x="1110" y="1"/>
                  </a:cubicBezTo>
                  <a:close/>
                </a:path>
              </a:pathLst>
            </a:custGeom>
            <a:solidFill>
              <a:srgbClr val="BE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6"/>
            <p:cNvSpPr/>
            <p:nvPr/>
          </p:nvSpPr>
          <p:spPr>
            <a:xfrm>
              <a:off x="3954625" y="3476750"/>
              <a:ext cx="57325" cy="49925"/>
            </a:xfrm>
            <a:custGeom>
              <a:avLst/>
              <a:gdLst/>
              <a:ahLst/>
              <a:cxnLst/>
              <a:rect l="l" t="t" r="r" b="b"/>
              <a:pathLst>
                <a:path w="2293" h="1997" extrusionOk="0">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rgbClr val="BE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6"/>
            <p:cNvSpPr/>
            <p:nvPr/>
          </p:nvSpPr>
          <p:spPr>
            <a:xfrm>
              <a:off x="3998975" y="2691125"/>
              <a:ext cx="366050" cy="835550"/>
            </a:xfrm>
            <a:custGeom>
              <a:avLst/>
              <a:gdLst/>
              <a:ahLst/>
              <a:cxnLst/>
              <a:rect l="l" t="t" r="r" b="b"/>
              <a:pathLst>
                <a:path w="14642" h="33422" extrusionOk="0">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rgbClr val="BE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6"/>
            <p:cNvSpPr/>
            <p:nvPr/>
          </p:nvSpPr>
          <p:spPr>
            <a:xfrm>
              <a:off x="1529350" y="1687375"/>
              <a:ext cx="2889275" cy="1951150"/>
            </a:xfrm>
            <a:custGeom>
              <a:avLst/>
              <a:gdLst/>
              <a:ahLst/>
              <a:cxnLst/>
              <a:rect l="l" t="t" r="r" b="b"/>
              <a:pathLst>
                <a:path w="115571" h="78046" extrusionOk="0">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6"/>
            <p:cNvSpPr/>
            <p:nvPr/>
          </p:nvSpPr>
          <p:spPr>
            <a:xfrm>
              <a:off x="1521025" y="1679050"/>
              <a:ext cx="2905000" cy="1966875"/>
            </a:xfrm>
            <a:custGeom>
              <a:avLst/>
              <a:gdLst/>
              <a:ahLst/>
              <a:cxnLst/>
              <a:rect l="l" t="t" r="r" b="b"/>
              <a:pathLst>
                <a:path w="116200" h="78675" extrusionOk="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6"/>
            <p:cNvSpPr/>
            <p:nvPr/>
          </p:nvSpPr>
          <p:spPr>
            <a:xfrm>
              <a:off x="1634725" y="1846350"/>
              <a:ext cx="1974250" cy="154375"/>
            </a:xfrm>
            <a:custGeom>
              <a:avLst/>
              <a:gdLst/>
              <a:ahLst/>
              <a:cxnLst/>
              <a:rect l="l" t="t" r="r" b="b"/>
              <a:pathLst>
                <a:path w="78970" h="6175" extrusionOk="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6"/>
            <p:cNvSpPr/>
            <p:nvPr/>
          </p:nvSpPr>
          <p:spPr>
            <a:xfrm>
              <a:off x="1626400" y="1838950"/>
              <a:ext cx="1989975" cy="170075"/>
            </a:xfrm>
            <a:custGeom>
              <a:avLst/>
              <a:gdLst/>
              <a:ahLst/>
              <a:cxnLst/>
              <a:rect l="l" t="t" r="r" b="b"/>
              <a:pathLst>
                <a:path w="79599" h="6803" extrusionOk="0">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6"/>
            <p:cNvSpPr/>
            <p:nvPr/>
          </p:nvSpPr>
          <p:spPr>
            <a:xfrm>
              <a:off x="1658750" y="2167975"/>
              <a:ext cx="421500" cy="15750"/>
            </a:xfrm>
            <a:custGeom>
              <a:avLst/>
              <a:gdLst/>
              <a:ahLst/>
              <a:cxnLst/>
              <a:rect l="l" t="t" r="r" b="b"/>
              <a:pathLst>
                <a:path w="16860"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6"/>
            <p:cNvSpPr/>
            <p:nvPr/>
          </p:nvSpPr>
          <p:spPr>
            <a:xfrm>
              <a:off x="1658750" y="225947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6"/>
            <p:cNvSpPr/>
            <p:nvPr/>
          </p:nvSpPr>
          <p:spPr>
            <a:xfrm>
              <a:off x="1658750" y="2351000"/>
              <a:ext cx="421500" cy="15725"/>
            </a:xfrm>
            <a:custGeom>
              <a:avLst/>
              <a:gdLst/>
              <a:ahLst/>
              <a:cxnLst/>
              <a:rect l="l" t="t" r="r" b="b"/>
              <a:pathLst>
                <a:path w="16860"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6"/>
            <p:cNvSpPr/>
            <p:nvPr/>
          </p:nvSpPr>
          <p:spPr>
            <a:xfrm>
              <a:off x="1658750" y="244802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6"/>
            <p:cNvSpPr/>
            <p:nvPr/>
          </p:nvSpPr>
          <p:spPr>
            <a:xfrm>
              <a:off x="2144000"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6"/>
            <p:cNvSpPr/>
            <p:nvPr/>
          </p:nvSpPr>
          <p:spPr>
            <a:xfrm>
              <a:off x="2144000"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6"/>
            <p:cNvSpPr/>
            <p:nvPr/>
          </p:nvSpPr>
          <p:spPr>
            <a:xfrm>
              <a:off x="2144000"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6"/>
            <p:cNvSpPr/>
            <p:nvPr/>
          </p:nvSpPr>
          <p:spPr>
            <a:xfrm>
              <a:off x="2144000"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6"/>
            <p:cNvSpPr/>
            <p:nvPr/>
          </p:nvSpPr>
          <p:spPr>
            <a:xfrm>
              <a:off x="2629225" y="2167975"/>
              <a:ext cx="421500" cy="15750"/>
            </a:xfrm>
            <a:custGeom>
              <a:avLst/>
              <a:gdLst/>
              <a:ahLst/>
              <a:cxnLst/>
              <a:rect l="l" t="t" r="r" b="b"/>
              <a:pathLst>
                <a:path w="16860" h="630" extrusionOk="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6"/>
            <p:cNvSpPr/>
            <p:nvPr/>
          </p:nvSpPr>
          <p:spPr>
            <a:xfrm>
              <a:off x="2629225" y="225947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6"/>
            <p:cNvSpPr/>
            <p:nvPr/>
          </p:nvSpPr>
          <p:spPr>
            <a:xfrm>
              <a:off x="2629225" y="2351000"/>
              <a:ext cx="421500" cy="15725"/>
            </a:xfrm>
            <a:custGeom>
              <a:avLst/>
              <a:gdLst/>
              <a:ahLst/>
              <a:cxnLst/>
              <a:rect l="l" t="t" r="r" b="b"/>
              <a:pathLst>
                <a:path w="16860" h="629" extrusionOk="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6"/>
            <p:cNvSpPr/>
            <p:nvPr/>
          </p:nvSpPr>
          <p:spPr>
            <a:xfrm>
              <a:off x="2629225" y="244802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6"/>
            <p:cNvSpPr/>
            <p:nvPr/>
          </p:nvSpPr>
          <p:spPr>
            <a:xfrm>
              <a:off x="3114475"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6"/>
            <p:cNvSpPr/>
            <p:nvPr/>
          </p:nvSpPr>
          <p:spPr>
            <a:xfrm>
              <a:off x="3114475"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6"/>
            <p:cNvSpPr/>
            <p:nvPr/>
          </p:nvSpPr>
          <p:spPr>
            <a:xfrm>
              <a:off x="3114475"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6"/>
            <p:cNvSpPr/>
            <p:nvPr/>
          </p:nvSpPr>
          <p:spPr>
            <a:xfrm>
              <a:off x="3114475"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6"/>
            <p:cNvSpPr/>
            <p:nvPr/>
          </p:nvSpPr>
          <p:spPr>
            <a:xfrm>
              <a:off x="1902750" y="2663150"/>
              <a:ext cx="1494575" cy="451550"/>
            </a:xfrm>
            <a:custGeom>
              <a:avLst/>
              <a:gdLst/>
              <a:ahLst/>
              <a:cxnLst/>
              <a:rect l="l" t="t" r="r" b="b"/>
              <a:pathLst>
                <a:path w="59783" h="18062" extrusionOk="0">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6"/>
            <p:cNvSpPr/>
            <p:nvPr/>
          </p:nvSpPr>
          <p:spPr>
            <a:xfrm>
              <a:off x="2210525" y="2716075"/>
              <a:ext cx="91525" cy="91525"/>
            </a:xfrm>
            <a:custGeom>
              <a:avLst/>
              <a:gdLst/>
              <a:ahLst/>
              <a:cxnLst/>
              <a:rect l="l" t="t" r="r" b="b"/>
              <a:pathLst>
                <a:path w="3661" h="3661" extrusionOk="0">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6"/>
            <p:cNvSpPr/>
            <p:nvPr/>
          </p:nvSpPr>
          <p:spPr>
            <a:xfrm>
              <a:off x="2203150" y="2708675"/>
              <a:ext cx="106300" cy="106325"/>
            </a:xfrm>
            <a:custGeom>
              <a:avLst/>
              <a:gdLst/>
              <a:ahLst/>
              <a:cxnLst/>
              <a:rect l="l" t="t" r="r" b="b"/>
              <a:pathLst>
                <a:path w="4252" h="4253" extrusionOk="0">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6"/>
            <p:cNvSpPr/>
            <p:nvPr/>
          </p:nvSpPr>
          <p:spPr>
            <a:xfrm>
              <a:off x="2679125" y="2748425"/>
              <a:ext cx="91550" cy="91525"/>
            </a:xfrm>
            <a:custGeom>
              <a:avLst/>
              <a:gdLst/>
              <a:ahLst/>
              <a:cxnLst/>
              <a:rect l="l" t="t" r="r" b="b"/>
              <a:pathLst>
                <a:path w="3662" h="3661" extrusionOk="0">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6"/>
            <p:cNvSpPr/>
            <p:nvPr/>
          </p:nvSpPr>
          <p:spPr>
            <a:xfrm>
              <a:off x="2671750" y="2741025"/>
              <a:ext cx="106300" cy="106325"/>
            </a:xfrm>
            <a:custGeom>
              <a:avLst/>
              <a:gdLst/>
              <a:ahLst/>
              <a:cxnLst/>
              <a:rect l="l" t="t" r="r" b="b"/>
              <a:pathLst>
                <a:path w="4252" h="4253" extrusionOk="0">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6"/>
            <p:cNvSpPr/>
            <p:nvPr/>
          </p:nvSpPr>
          <p:spPr>
            <a:xfrm>
              <a:off x="2998000" y="2989650"/>
              <a:ext cx="91525" cy="91525"/>
            </a:xfrm>
            <a:custGeom>
              <a:avLst/>
              <a:gdLst/>
              <a:ahLst/>
              <a:cxnLst/>
              <a:rect l="l" t="t" r="r" b="b"/>
              <a:pathLst>
                <a:path w="3661" h="3661" extrusionOk="0">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6"/>
            <p:cNvSpPr/>
            <p:nvPr/>
          </p:nvSpPr>
          <p:spPr>
            <a:xfrm>
              <a:off x="2990625" y="2982275"/>
              <a:ext cx="106300" cy="106300"/>
            </a:xfrm>
            <a:custGeom>
              <a:avLst/>
              <a:gdLst/>
              <a:ahLst/>
              <a:cxnLst/>
              <a:rect l="l" t="t" r="r" b="b"/>
              <a:pathLst>
                <a:path w="4252" h="4252" extrusionOk="0">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6"/>
            <p:cNvSpPr/>
            <p:nvPr/>
          </p:nvSpPr>
          <p:spPr>
            <a:xfrm>
              <a:off x="3336300" y="2625500"/>
              <a:ext cx="91525" cy="90600"/>
            </a:xfrm>
            <a:custGeom>
              <a:avLst/>
              <a:gdLst/>
              <a:ahLst/>
              <a:cxnLst/>
              <a:rect l="l" t="t" r="r" b="b"/>
              <a:pathLst>
                <a:path w="3661" h="3624" extrusionOk="0">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6"/>
            <p:cNvSpPr/>
            <p:nvPr/>
          </p:nvSpPr>
          <p:spPr>
            <a:xfrm>
              <a:off x="3328900" y="2617175"/>
              <a:ext cx="106300" cy="107250"/>
            </a:xfrm>
            <a:custGeom>
              <a:avLst/>
              <a:gdLst/>
              <a:ahLst/>
              <a:cxnLst/>
              <a:rect l="l" t="t" r="r" b="b"/>
              <a:pathLst>
                <a:path w="4252" h="4290" extrusionOk="0">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6"/>
            <p:cNvSpPr/>
            <p:nvPr/>
          </p:nvSpPr>
          <p:spPr>
            <a:xfrm>
              <a:off x="1865775" y="3060825"/>
              <a:ext cx="90600" cy="91525"/>
            </a:xfrm>
            <a:custGeom>
              <a:avLst/>
              <a:gdLst/>
              <a:ahLst/>
              <a:cxnLst/>
              <a:rect l="l" t="t" r="r" b="b"/>
              <a:pathLst>
                <a:path w="3624" h="3661" extrusionOk="0">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6"/>
            <p:cNvSpPr/>
            <p:nvPr/>
          </p:nvSpPr>
          <p:spPr>
            <a:xfrm>
              <a:off x="1857475" y="3053425"/>
              <a:ext cx="107225" cy="106325"/>
            </a:xfrm>
            <a:custGeom>
              <a:avLst/>
              <a:gdLst/>
              <a:ahLst/>
              <a:cxnLst/>
              <a:rect l="l" t="t" r="r" b="b"/>
              <a:pathLst>
                <a:path w="4289" h="4253" extrusionOk="0">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6"/>
            <p:cNvSpPr/>
            <p:nvPr/>
          </p:nvSpPr>
          <p:spPr>
            <a:xfrm>
              <a:off x="2464700" y="2931425"/>
              <a:ext cx="90600" cy="90600"/>
            </a:xfrm>
            <a:custGeom>
              <a:avLst/>
              <a:gdLst/>
              <a:ahLst/>
              <a:cxnLst/>
              <a:rect l="l" t="t" r="r" b="b"/>
              <a:pathLst>
                <a:path w="3624" h="3624" extrusionOk="0">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6"/>
            <p:cNvSpPr/>
            <p:nvPr/>
          </p:nvSpPr>
          <p:spPr>
            <a:xfrm>
              <a:off x="2456400" y="2923100"/>
              <a:ext cx="107225" cy="106325"/>
            </a:xfrm>
            <a:custGeom>
              <a:avLst/>
              <a:gdLst/>
              <a:ahLst/>
              <a:cxnLst/>
              <a:rect l="l" t="t" r="r" b="b"/>
              <a:pathLst>
                <a:path w="4289" h="4253" extrusionOk="0">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6"/>
            <p:cNvSpPr/>
            <p:nvPr/>
          </p:nvSpPr>
          <p:spPr>
            <a:xfrm>
              <a:off x="3707850" y="1843575"/>
              <a:ext cx="52700" cy="1651675"/>
            </a:xfrm>
            <a:custGeom>
              <a:avLst/>
              <a:gdLst/>
              <a:ahLst/>
              <a:cxnLst/>
              <a:rect l="l" t="t" r="r" b="b"/>
              <a:pathLst>
                <a:path w="2108" h="66067" extrusionOk="0">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6"/>
            <p:cNvSpPr/>
            <p:nvPr/>
          </p:nvSpPr>
          <p:spPr>
            <a:xfrm>
              <a:off x="3700450" y="1836175"/>
              <a:ext cx="67500" cy="1666475"/>
            </a:xfrm>
            <a:custGeom>
              <a:avLst/>
              <a:gdLst/>
              <a:ahLst/>
              <a:cxnLst/>
              <a:rect l="l" t="t" r="r" b="b"/>
              <a:pathLst>
                <a:path w="2700" h="66659" extrusionOk="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6"/>
            <p:cNvSpPr/>
            <p:nvPr/>
          </p:nvSpPr>
          <p:spPr>
            <a:xfrm>
              <a:off x="4015625" y="2157825"/>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6"/>
            <p:cNvSpPr/>
            <p:nvPr/>
          </p:nvSpPr>
          <p:spPr>
            <a:xfrm>
              <a:off x="3805825" y="2157825"/>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6"/>
            <p:cNvSpPr/>
            <p:nvPr/>
          </p:nvSpPr>
          <p:spPr>
            <a:xfrm>
              <a:off x="4256850" y="2234525"/>
              <a:ext cx="66575" cy="15750"/>
            </a:xfrm>
            <a:custGeom>
              <a:avLst/>
              <a:gdLst/>
              <a:ahLst/>
              <a:cxnLst/>
              <a:rect l="l" t="t" r="r" b="b"/>
              <a:pathLst>
                <a:path w="2663" h="630" extrusionOk="0">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6"/>
            <p:cNvSpPr/>
            <p:nvPr/>
          </p:nvSpPr>
          <p:spPr>
            <a:xfrm>
              <a:off x="4112675" y="2234525"/>
              <a:ext cx="118325" cy="15750"/>
            </a:xfrm>
            <a:custGeom>
              <a:avLst/>
              <a:gdLst/>
              <a:ahLst/>
              <a:cxnLst/>
              <a:rect l="l" t="t" r="r" b="b"/>
              <a:pathLst>
                <a:path w="4733" h="630" extrusionOk="0">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6"/>
            <p:cNvSpPr/>
            <p:nvPr/>
          </p:nvSpPr>
          <p:spPr>
            <a:xfrm>
              <a:off x="3805825" y="2234525"/>
              <a:ext cx="253275" cy="15750"/>
            </a:xfrm>
            <a:custGeom>
              <a:avLst/>
              <a:gdLst/>
              <a:ahLst/>
              <a:cxnLst/>
              <a:rect l="l" t="t" r="r" b="b"/>
              <a:pathLst>
                <a:path w="10131" h="630" extrusionOk="0">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6"/>
            <p:cNvSpPr/>
            <p:nvPr/>
          </p:nvSpPr>
          <p:spPr>
            <a:xfrm>
              <a:off x="4047975" y="2312175"/>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6"/>
            <p:cNvSpPr/>
            <p:nvPr/>
          </p:nvSpPr>
          <p:spPr>
            <a:xfrm>
              <a:off x="3805825" y="2312175"/>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6"/>
            <p:cNvSpPr/>
            <p:nvPr/>
          </p:nvSpPr>
          <p:spPr>
            <a:xfrm>
              <a:off x="4196775" y="2389800"/>
              <a:ext cx="126650" cy="14825"/>
            </a:xfrm>
            <a:custGeom>
              <a:avLst/>
              <a:gdLst/>
              <a:ahLst/>
              <a:cxnLst/>
              <a:rect l="l" t="t" r="r" b="b"/>
              <a:pathLst>
                <a:path w="5066" h="593" extrusionOk="0">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6"/>
            <p:cNvSpPr/>
            <p:nvPr/>
          </p:nvSpPr>
          <p:spPr>
            <a:xfrm>
              <a:off x="3917650" y="2389800"/>
              <a:ext cx="247725" cy="14825"/>
            </a:xfrm>
            <a:custGeom>
              <a:avLst/>
              <a:gdLst/>
              <a:ahLst/>
              <a:cxnLst/>
              <a:rect l="l" t="t" r="r" b="b"/>
              <a:pathLst>
                <a:path w="9909" h="593" extrusionOk="0">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6"/>
            <p:cNvSpPr/>
            <p:nvPr/>
          </p:nvSpPr>
          <p:spPr>
            <a:xfrm>
              <a:off x="3805825" y="2389800"/>
              <a:ext cx="75800" cy="14825"/>
            </a:xfrm>
            <a:custGeom>
              <a:avLst/>
              <a:gdLst/>
              <a:ahLst/>
              <a:cxnLst/>
              <a:rect l="l" t="t" r="r" b="b"/>
              <a:pathLst>
                <a:path w="3032" h="593" extrusionOk="0">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6"/>
            <p:cNvSpPr/>
            <p:nvPr/>
          </p:nvSpPr>
          <p:spPr>
            <a:xfrm>
              <a:off x="4015625" y="2457275"/>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6"/>
            <p:cNvSpPr/>
            <p:nvPr/>
          </p:nvSpPr>
          <p:spPr>
            <a:xfrm>
              <a:off x="3805825" y="2457275"/>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6"/>
            <p:cNvSpPr/>
            <p:nvPr/>
          </p:nvSpPr>
          <p:spPr>
            <a:xfrm>
              <a:off x="4256850" y="2534000"/>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6"/>
            <p:cNvSpPr/>
            <p:nvPr/>
          </p:nvSpPr>
          <p:spPr>
            <a:xfrm>
              <a:off x="4112675" y="2534000"/>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6"/>
            <p:cNvSpPr/>
            <p:nvPr/>
          </p:nvSpPr>
          <p:spPr>
            <a:xfrm>
              <a:off x="3805825" y="2534000"/>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6"/>
            <p:cNvSpPr/>
            <p:nvPr/>
          </p:nvSpPr>
          <p:spPr>
            <a:xfrm>
              <a:off x="4047975" y="2611625"/>
              <a:ext cx="275450" cy="15750"/>
            </a:xfrm>
            <a:custGeom>
              <a:avLst/>
              <a:gdLst/>
              <a:ahLst/>
              <a:cxnLst/>
              <a:rect l="l" t="t" r="r" b="b"/>
              <a:pathLst>
                <a:path w="11018" h="630" extrusionOk="0">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6"/>
            <p:cNvSpPr/>
            <p:nvPr/>
          </p:nvSpPr>
          <p:spPr>
            <a:xfrm>
              <a:off x="3805825" y="2611625"/>
              <a:ext cx="201500" cy="15750"/>
            </a:xfrm>
            <a:custGeom>
              <a:avLst/>
              <a:gdLst/>
              <a:ahLst/>
              <a:cxnLst/>
              <a:rect l="l" t="t" r="r" b="b"/>
              <a:pathLst>
                <a:path w="8060" h="630" extrusionOk="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6"/>
            <p:cNvSpPr/>
            <p:nvPr/>
          </p:nvSpPr>
          <p:spPr>
            <a:xfrm>
              <a:off x="4196775" y="2688350"/>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6"/>
            <p:cNvSpPr/>
            <p:nvPr/>
          </p:nvSpPr>
          <p:spPr>
            <a:xfrm>
              <a:off x="3917650" y="2688350"/>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6"/>
            <p:cNvSpPr/>
            <p:nvPr/>
          </p:nvSpPr>
          <p:spPr>
            <a:xfrm>
              <a:off x="3805825" y="2688350"/>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6"/>
            <p:cNvSpPr/>
            <p:nvPr/>
          </p:nvSpPr>
          <p:spPr>
            <a:xfrm>
              <a:off x="4015625" y="2756750"/>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6"/>
            <p:cNvSpPr/>
            <p:nvPr/>
          </p:nvSpPr>
          <p:spPr>
            <a:xfrm>
              <a:off x="3805825" y="2756750"/>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6"/>
            <p:cNvSpPr/>
            <p:nvPr/>
          </p:nvSpPr>
          <p:spPr>
            <a:xfrm>
              <a:off x="4256850" y="2833450"/>
              <a:ext cx="66575" cy="15750"/>
            </a:xfrm>
            <a:custGeom>
              <a:avLst/>
              <a:gdLst/>
              <a:ahLst/>
              <a:cxnLst/>
              <a:rect l="l" t="t" r="r" b="b"/>
              <a:pathLst>
                <a:path w="2663" h="630" extrusionOk="0">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6"/>
            <p:cNvSpPr/>
            <p:nvPr/>
          </p:nvSpPr>
          <p:spPr>
            <a:xfrm>
              <a:off x="4112675" y="2833450"/>
              <a:ext cx="118325" cy="15750"/>
            </a:xfrm>
            <a:custGeom>
              <a:avLst/>
              <a:gdLst/>
              <a:ahLst/>
              <a:cxnLst/>
              <a:rect l="l" t="t" r="r" b="b"/>
              <a:pathLst>
                <a:path w="4733" h="630" extrusionOk="0">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6"/>
            <p:cNvSpPr/>
            <p:nvPr/>
          </p:nvSpPr>
          <p:spPr>
            <a:xfrm>
              <a:off x="3805825" y="2833450"/>
              <a:ext cx="253275" cy="15750"/>
            </a:xfrm>
            <a:custGeom>
              <a:avLst/>
              <a:gdLst/>
              <a:ahLst/>
              <a:cxnLst/>
              <a:rect l="l" t="t" r="r" b="b"/>
              <a:pathLst>
                <a:path w="10131" h="630" extrusionOk="0">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6"/>
            <p:cNvSpPr/>
            <p:nvPr/>
          </p:nvSpPr>
          <p:spPr>
            <a:xfrm>
              <a:off x="4047975" y="2911100"/>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6"/>
            <p:cNvSpPr/>
            <p:nvPr/>
          </p:nvSpPr>
          <p:spPr>
            <a:xfrm>
              <a:off x="3805825" y="2911100"/>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6"/>
            <p:cNvSpPr/>
            <p:nvPr/>
          </p:nvSpPr>
          <p:spPr>
            <a:xfrm>
              <a:off x="4196775" y="2987800"/>
              <a:ext cx="126650" cy="15750"/>
            </a:xfrm>
            <a:custGeom>
              <a:avLst/>
              <a:gdLst/>
              <a:ahLst/>
              <a:cxnLst/>
              <a:rect l="l" t="t" r="r" b="b"/>
              <a:pathLst>
                <a:path w="5066" h="630" extrusionOk="0">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6"/>
            <p:cNvSpPr/>
            <p:nvPr/>
          </p:nvSpPr>
          <p:spPr>
            <a:xfrm>
              <a:off x="3917650" y="2987800"/>
              <a:ext cx="247725" cy="15750"/>
            </a:xfrm>
            <a:custGeom>
              <a:avLst/>
              <a:gdLst/>
              <a:ahLst/>
              <a:cxnLst/>
              <a:rect l="l" t="t" r="r" b="b"/>
              <a:pathLst>
                <a:path w="9909" h="630" extrusionOk="0">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6"/>
            <p:cNvSpPr/>
            <p:nvPr/>
          </p:nvSpPr>
          <p:spPr>
            <a:xfrm>
              <a:off x="3805825" y="2987800"/>
              <a:ext cx="75800" cy="15750"/>
            </a:xfrm>
            <a:custGeom>
              <a:avLst/>
              <a:gdLst/>
              <a:ahLst/>
              <a:cxnLst/>
              <a:rect l="l" t="t" r="r" b="b"/>
              <a:pathLst>
                <a:path w="3032" h="630" extrusionOk="0">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6"/>
            <p:cNvSpPr/>
            <p:nvPr/>
          </p:nvSpPr>
          <p:spPr>
            <a:xfrm>
              <a:off x="4015625" y="3056200"/>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6"/>
            <p:cNvSpPr/>
            <p:nvPr/>
          </p:nvSpPr>
          <p:spPr>
            <a:xfrm>
              <a:off x="3805825" y="3056200"/>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6"/>
            <p:cNvSpPr/>
            <p:nvPr/>
          </p:nvSpPr>
          <p:spPr>
            <a:xfrm>
              <a:off x="4256850" y="3132925"/>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6"/>
            <p:cNvSpPr/>
            <p:nvPr/>
          </p:nvSpPr>
          <p:spPr>
            <a:xfrm>
              <a:off x="4112675" y="3132925"/>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6"/>
            <p:cNvSpPr/>
            <p:nvPr/>
          </p:nvSpPr>
          <p:spPr>
            <a:xfrm>
              <a:off x="3805825" y="3132925"/>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6"/>
            <p:cNvSpPr/>
            <p:nvPr/>
          </p:nvSpPr>
          <p:spPr>
            <a:xfrm>
              <a:off x="4047975" y="3210550"/>
              <a:ext cx="275450" cy="14825"/>
            </a:xfrm>
            <a:custGeom>
              <a:avLst/>
              <a:gdLst/>
              <a:ahLst/>
              <a:cxnLst/>
              <a:rect l="l" t="t" r="r" b="b"/>
              <a:pathLst>
                <a:path w="11018" h="593" extrusionOk="0">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6"/>
            <p:cNvSpPr/>
            <p:nvPr/>
          </p:nvSpPr>
          <p:spPr>
            <a:xfrm>
              <a:off x="3805825" y="3210550"/>
              <a:ext cx="201500" cy="14825"/>
            </a:xfrm>
            <a:custGeom>
              <a:avLst/>
              <a:gdLst/>
              <a:ahLst/>
              <a:cxnLst/>
              <a:rect l="l" t="t" r="r" b="b"/>
              <a:pathLst>
                <a:path w="8060" h="593" extrusionOk="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6"/>
            <p:cNvSpPr/>
            <p:nvPr/>
          </p:nvSpPr>
          <p:spPr>
            <a:xfrm>
              <a:off x="4196775" y="3287275"/>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6"/>
            <p:cNvSpPr/>
            <p:nvPr/>
          </p:nvSpPr>
          <p:spPr>
            <a:xfrm>
              <a:off x="3917650" y="3287275"/>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6"/>
            <p:cNvSpPr/>
            <p:nvPr/>
          </p:nvSpPr>
          <p:spPr>
            <a:xfrm>
              <a:off x="3805825" y="3287275"/>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6"/>
            <p:cNvSpPr/>
            <p:nvPr/>
          </p:nvSpPr>
          <p:spPr>
            <a:xfrm>
              <a:off x="1700350" y="3333475"/>
              <a:ext cx="69325" cy="154400"/>
            </a:xfrm>
            <a:custGeom>
              <a:avLst/>
              <a:gdLst/>
              <a:ahLst/>
              <a:cxnLst/>
              <a:rect l="l" t="t" r="r" b="b"/>
              <a:pathLst>
                <a:path w="2773" h="6176" extrusionOk="0">
                  <a:moveTo>
                    <a:pt x="0" y="1"/>
                  </a:moveTo>
                  <a:lnTo>
                    <a:pt x="0" y="6175"/>
                  </a:lnTo>
                  <a:lnTo>
                    <a:pt x="2773" y="6175"/>
                  </a:lnTo>
                  <a:lnTo>
                    <a:pt x="2773"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6"/>
            <p:cNvSpPr/>
            <p:nvPr/>
          </p:nvSpPr>
          <p:spPr>
            <a:xfrm>
              <a:off x="1838975" y="3401875"/>
              <a:ext cx="69350" cy="86000"/>
            </a:xfrm>
            <a:custGeom>
              <a:avLst/>
              <a:gdLst/>
              <a:ahLst/>
              <a:cxnLst/>
              <a:rect l="l" t="t" r="r" b="b"/>
              <a:pathLst>
                <a:path w="2774" h="3440" extrusionOk="0">
                  <a:moveTo>
                    <a:pt x="1" y="1"/>
                  </a:moveTo>
                  <a:lnTo>
                    <a:pt x="1" y="3439"/>
                  </a:lnTo>
                  <a:lnTo>
                    <a:pt x="2774" y="3439"/>
                  </a:lnTo>
                  <a:lnTo>
                    <a:pt x="2774"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6"/>
            <p:cNvSpPr/>
            <p:nvPr/>
          </p:nvSpPr>
          <p:spPr>
            <a:xfrm>
              <a:off x="1977625" y="3441625"/>
              <a:ext cx="69350" cy="46250"/>
            </a:xfrm>
            <a:custGeom>
              <a:avLst/>
              <a:gdLst/>
              <a:ahLst/>
              <a:cxnLst/>
              <a:rect l="l" t="t" r="r" b="b"/>
              <a:pathLst>
                <a:path w="2774" h="1850" extrusionOk="0">
                  <a:moveTo>
                    <a:pt x="0" y="0"/>
                  </a:moveTo>
                  <a:lnTo>
                    <a:pt x="0" y="1849"/>
                  </a:lnTo>
                  <a:lnTo>
                    <a:pt x="2773" y="1849"/>
                  </a:lnTo>
                  <a:lnTo>
                    <a:pt x="2773"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6"/>
            <p:cNvSpPr/>
            <p:nvPr/>
          </p:nvSpPr>
          <p:spPr>
            <a:xfrm>
              <a:off x="2116250" y="3378775"/>
              <a:ext cx="69350" cy="109100"/>
            </a:xfrm>
            <a:custGeom>
              <a:avLst/>
              <a:gdLst/>
              <a:ahLst/>
              <a:cxnLst/>
              <a:rect l="l" t="t" r="r" b="b"/>
              <a:pathLst>
                <a:path w="2774" h="4364" extrusionOk="0">
                  <a:moveTo>
                    <a:pt x="1" y="0"/>
                  </a:moveTo>
                  <a:lnTo>
                    <a:pt x="1" y="4363"/>
                  </a:lnTo>
                  <a:lnTo>
                    <a:pt x="2774" y="4363"/>
                  </a:lnTo>
                  <a:lnTo>
                    <a:pt x="2774"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6"/>
            <p:cNvSpPr/>
            <p:nvPr/>
          </p:nvSpPr>
          <p:spPr>
            <a:xfrm>
              <a:off x="2254900" y="3418525"/>
              <a:ext cx="69350" cy="69350"/>
            </a:xfrm>
            <a:custGeom>
              <a:avLst/>
              <a:gdLst/>
              <a:ahLst/>
              <a:cxnLst/>
              <a:rect l="l" t="t" r="r" b="b"/>
              <a:pathLst>
                <a:path w="2774" h="2774" extrusionOk="0">
                  <a:moveTo>
                    <a:pt x="0" y="0"/>
                  </a:moveTo>
                  <a:lnTo>
                    <a:pt x="0" y="2773"/>
                  </a:lnTo>
                  <a:lnTo>
                    <a:pt x="2773" y="2773"/>
                  </a:lnTo>
                  <a:lnTo>
                    <a:pt x="2773" y="0"/>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6"/>
            <p:cNvSpPr/>
            <p:nvPr/>
          </p:nvSpPr>
          <p:spPr>
            <a:xfrm>
              <a:off x="2393550" y="3373225"/>
              <a:ext cx="69325" cy="114650"/>
            </a:xfrm>
            <a:custGeom>
              <a:avLst/>
              <a:gdLst/>
              <a:ahLst/>
              <a:cxnLst/>
              <a:rect l="l" t="t" r="r" b="b"/>
              <a:pathLst>
                <a:path w="2773" h="4586" extrusionOk="0">
                  <a:moveTo>
                    <a:pt x="0" y="1"/>
                  </a:moveTo>
                  <a:lnTo>
                    <a:pt x="0" y="4585"/>
                  </a:lnTo>
                  <a:lnTo>
                    <a:pt x="2773" y="4585"/>
                  </a:lnTo>
                  <a:lnTo>
                    <a:pt x="2773"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6"/>
            <p:cNvSpPr/>
            <p:nvPr/>
          </p:nvSpPr>
          <p:spPr>
            <a:xfrm>
              <a:off x="2532175" y="3468425"/>
              <a:ext cx="69350" cy="19450"/>
            </a:xfrm>
            <a:custGeom>
              <a:avLst/>
              <a:gdLst/>
              <a:ahLst/>
              <a:cxnLst/>
              <a:rect l="l" t="t" r="r" b="b"/>
              <a:pathLst>
                <a:path w="2774" h="778" extrusionOk="0">
                  <a:moveTo>
                    <a:pt x="1" y="1"/>
                  </a:moveTo>
                  <a:lnTo>
                    <a:pt x="1" y="777"/>
                  </a:lnTo>
                  <a:lnTo>
                    <a:pt x="2773" y="777"/>
                  </a:lnTo>
                  <a:lnTo>
                    <a:pt x="2773"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6"/>
            <p:cNvSpPr/>
            <p:nvPr/>
          </p:nvSpPr>
          <p:spPr>
            <a:xfrm>
              <a:off x="2670825" y="3333475"/>
              <a:ext cx="69350" cy="154400"/>
            </a:xfrm>
            <a:custGeom>
              <a:avLst/>
              <a:gdLst/>
              <a:ahLst/>
              <a:cxnLst/>
              <a:rect l="l" t="t" r="r" b="b"/>
              <a:pathLst>
                <a:path w="2774" h="6176" extrusionOk="0">
                  <a:moveTo>
                    <a:pt x="0" y="1"/>
                  </a:moveTo>
                  <a:lnTo>
                    <a:pt x="0" y="6175"/>
                  </a:lnTo>
                  <a:lnTo>
                    <a:pt x="2773" y="6175"/>
                  </a:lnTo>
                  <a:lnTo>
                    <a:pt x="2773"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6"/>
            <p:cNvSpPr/>
            <p:nvPr/>
          </p:nvSpPr>
          <p:spPr>
            <a:xfrm>
              <a:off x="2809450" y="3431450"/>
              <a:ext cx="69350" cy="56425"/>
            </a:xfrm>
            <a:custGeom>
              <a:avLst/>
              <a:gdLst/>
              <a:ahLst/>
              <a:cxnLst/>
              <a:rect l="l" t="t" r="r" b="b"/>
              <a:pathLst>
                <a:path w="2774" h="2257" extrusionOk="0">
                  <a:moveTo>
                    <a:pt x="1" y="1"/>
                  </a:moveTo>
                  <a:lnTo>
                    <a:pt x="1" y="2256"/>
                  </a:lnTo>
                  <a:lnTo>
                    <a:pt x="2774" y="2256"/>
                  </a:lnTo>
                  <a:lnTo>
                    <a:pt x="2774"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6"/>
            <p:cNvSpPr/>
            <p:nvPr/>
          </p:nvSpPr>
          <p:spPr>
            <a:xfrm>
              <a:off x="2948100" y="3465650"/>
              <a:ext cx="69350" cy="22225"/>
            </a:xfrm>
            <a:custGeom>
              <a:avLst/>
              <a:gdLst/>
              <a:ahLst/>
              <a:cxnLst/>
              <a:rect l="l" t="t" r="r" b="b"/>
              <a:pathLst>
                <a:path w="2774" h="889" extrusionOk="0">
                  <a:moveTo>
                    <a:pt x="0" y="1"/>
                  </a:moveTo>
                  <a:lnTo>
                    <a:pt x="0" y="888"/>
                  </a:lnTo>
                  <a:lnTo>
                    <a:pt x="2773" y="888"/>
                  </a:lnTo>
                  <a:lnTo>
                    <a:pt x="2773"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6"/>
            <p:cNvSpPr/>
            <p:nvPr/>
          </p:nvSpPr>
          <p:spPr>
            <a:xfrm>
              <a:off x="3086750" y="3437000"/>
              <a:ext cx="69325" cy="50875"/>
            </a:xfrm>
            <a:custGeom>
              <a:avLst/>
              <a:gdLst/>
              <a:ahLst/>
              <a:cxnLst/>
              <a:rect l="l" t="t" r="r" b="b"/>
              <a:pathLst>
                <a:path w="2773" h="2035" extrusionOk="0">
                  <a:moveTo>
                    <a:pt x="0" y="1"/>
                  </a:moveTo>
                  <a:lnTo>
                    <a:pt x="0" y="2034"/>
                  </a:lnTo>
                  <a:lnTo>
                    <a:pt x="2773" y="2034"/>
                  </a:lnTo>
                  <a:lnTo>
                    <a:pt x="2773"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6"/>
            <p:cNvSpPr/>
            <p:nvPr/>
          </p:nvSpPr>
          <p:spPr>
            <a:xfrm>
              <a:off x="3225375" y="3333475"/>
              <a:ext cx="69350" cy="154400"/>
            </a:xfrm>
            <a:custGeom>
              <a:avLst/>
              <a:gdLst/>
              <a:ahLst/>
              <a:cxnLst/>
              <a:rect l="l" t="t" r="r" b="b"/>
              <a:pathLst>
                <a:path w="2774" h="6176" extrusionOk="0">
                  <a:moveTo>
                    <a:pt x="1" y="1"/>
                  </a:moveTo>
                  <a:lnTo>
                    <a:pt x="1" y="6175"/>
                  </a:lnTo>
                  <a:lnTo>
                    <a:pt x="2773" y="6175"/>
                  </a:lnTo>
                  <a:lnTo>
                    <a:pt x="2773" y="1"/>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6"/>
            <p:cNvSpPr/>
            <p:nvPr/>
          </p:nvSpPr>
          <p:spPr>
            <a:xfrm>
              <a:off x="3364025" y="3364900"/>
              <a:ext cx="69325" cy="122975"/>
            </a:xfrm>
            <a:custGeom>
              <a:avLst/>
              <a:gdLst/>
              <a:ahLst/>
              <a:cxnLst/>
              <a:rect l="l" t="t" r="r" b="b"/>
              <a:pathLst>
                <a:path w="2773" h="4919" extrusionOk="0">
                  <a:moveTo>
                    <a:pt x="0" y="1"/>
                  </a:moveTo>
                  <a:lnTo>
                    <a:pt x="0" y="4918"/>
                  </a:lnTo>
                  <a:lnTo>
                    <a:pt x="2773" y="4918"/>
                  </a:lnTo>
                  <a:lnTo>
                    <a:pt x="2773"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6"/>
            <p:cNvSpPr/>
            <p:nvPr/>
          </p:nvSpPr>
          <p:spPr>
            <a:xfrm>
              <a:off x="3502650" y="3386175"/>
              <a:ext cx="69350" cy="101700"/>
            </a:xfrm>
            <a:custGeom>
              <a:avLst/>
              <a:gdLst/>
              <a:ahLst/>
              <a:cxnLst/>
              <a:rect l="l" t="t" r="r" b="b"/>
              <a:pathLst>
                <a:path w="2774" h="4068" extrusionOk="0">
                  <a:moveTo>
                    <a:pt x="1" y="0"/>
                  </a:moveTo>
                  <a:lnTo>
                    <a:pt x="1" y="4067"/>
                  </a:lnTo>
                  <a:lnTo>
                    <a:pt x="2774" y="4067"/>
                  </a:lnTo>
                  <a:lnTo>
                    <a:pt x="2774" y="0"/>
                  </a:ln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6"/>
            <p:cNvSpPr/>
            <p:nvPr/>
          </p:nvSpPr>
          <p:spPr>
            <a:xfrm>
              <a:off x="3855725" y="1244650"/>
              <a:ext cx="170100" cy="822625"/>
            </a:xfrm>
            <a:custGeom>
              <a:avLst/>
              <a:gdLst/>
              <a:ahLst/>
              <a:cxnLst/>
              <a:rect l="l" t="t" r="r" b="b"/>
              <a:pathLst>
                <a:path w="6804" h="32905" extrusionOk="0">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6"/>
            <p:cNvSpPr/>
            <p:nvPr/>
          </p:nvSpPr>
          <p:spPr>
            <a:xfrm>
              <a:off x="4130225" y="1239100"/>
              <a:ext cx="302275" cy="14800"/>
            </a:xfrm>
            <a:custGeom>
              <a:avLst/>
              <a:gdLst/>
              <a:ahLst/>
              <a:cxnLst/>
              <a:rect l="l" t="t" r="r" b="b"/>
              <a:pathLst>
                <a:path w="12091" h="592" extrusionOk="0">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6"/>
            <p:cNvSpPr/>
            <p:nvPr/>
          </p:nvSpPr>
          <p:spPr>
            <a:xfrm>
              <a:off x="4130225" y="13306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6"/>
            <p:cNvSpPr/>
            <p:nvPr/>
          </p:nvSpPr>
          <p:spPr>
            <a:xfrm>
              <a:off x="4130225" y="14221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6"/>
            <p:cNvSpPr/>
            <p:nvPr/>
          </p:nvSpPr>
          <p:spPr>
            <a:xfrm>
              <a:off x="1709575" y="4545200"/>
              <a:ext cx="317975" cy="15750"/>
            </a:xfrm>
            <a:custGeom>
              <a:avLst/>
              <a:gdLst/>
              <a:ahLst/>
              <a:cxnLst/>
              <a:rect l="l" t="t" r="r" b="b"/>
              <a:pathLst>
                <a:path w="12719" h="630" extrusionOk="0">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6"/>
            <p:cNvSpPr/>
            <p:nvPr/>
          </p:nvSpPr>
          <p:spPr>
            <a:xfrm>
              <a:off x="1709575" y="4631150"/>
              <a:ext cx="317975" cy="15750"/>
            </a:xfrm>
            <a:custGeom>
              <a:avLst/>
              <a:gdLst/>
              <a:ahLst/>
              <a:cxnLst/>
              <a:rect l="l" t="t" r="r" b="b"/>
              <a:pathLst>
                <a:path w="12719" h="630" extrusionOk="0">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6"/>
            <p:cNvSpPr/>
            <p:nvPr/>
          </p:nvSpPr>
          <p:spPr>
            <a:xfrm>
              <a:off x="1709575" y="4717125"/>
              <a:ext cx="317975" cy="15725"/>
            </a:xfrm>
            <a:custGeom>
              <a:avLst/>
              <a:gdLst/>
              <a:ahLst/>
              <a:cxnLst/>
              <a:rect l="l" t="t" r="r" b="b"/>
              <a:pathLst>
                <a:path w="12719" h="629" extrusionOk="0">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6"/>
            <p:cNvSpPr/>
            <p:nvPr/>
          </p:nvSpPr>
          <p:spPr>
            <a:xfrm>
              <a:off x="1709575" y="4803075"/>
              <a:ext cx="317975" cy="14800"/>
            </a:xfrm>
            <a:custGeom>
              <a:avLst/>
              <a:gdLst/>
              <a:ahLst/>
              <a:cxnLst/>
              <a:rect l="l" t="t" r="r" b="b"/>
              <a:pathLst>
                <a:path w="12719" h="592" extrusionOk="0">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6"/>
            <p:cNvSpPr/>
            <p:nvPr/>
          </p:nvSpPr>
          <p:spPr>
            <a:xfrm>
              <a:off x="2163400" y="3753100"/>
              <a:ext cx="949250" cy="949250"/>
            </a:xfrm>
            <a:custGeom>
              <a:avLst/>
              <a:gdLst/>
              <a:ahLst/>
              <a:cxnLst/>
              <a:rect l="l" t="t" r="r" b="b"/>
              <a:pathLst>
                <a:path w="37970" h="37970" extrusionOk="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6"/>
            <p:cNvSpPr/>
            <p:nvPr/>
          </p:nvSpPr>
          <p:spPr>
            <a:xfrm>
              <a:off x="2155075" y="3744775"/>
              <a:ext cx="965875" cy="965900"/>
            </a:xfrm>
            <a:custGeom>
              <a:avLst/>
              <a:gdLst/>
              <a:ahLst/>
              <a:cxnLst/>
              <a:rect l="l" t="t" r="r" b="b"/>
              <a:pathLst>
                <a:path w="38635" h="38636" extrusionOk="0">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6"/>
            <p:cNvSpPr/>
            <p:nvPr/>
          </p:nvSpPr>
          <p:spPr>
            <a:xfrm>
              <a:off x="2283550" y="3873250"/>
              <a:ext cx="708950" cy="708950"/>
            </a:xfrm>
            <a:custGeom>
              <a:avLst/>
              <a:gdLst/>
              <a:ahLst/>
              <a:cxnLst/>
              <a:rect l="l" t="t" r="r" b="b"/>
              <a:pathLst>
                <a:path w="28358" h="28358" extrusionOk="0">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6"/>
            <p:cNvSpPr/>
            <p:nvPr/>
          </p:nvSpPr>
          <p:spPr>
            <a:xfrm>
              <a:off x="2275225" y="3864950"/>
              <a:ext cx="725575" cy="725575"/>
            </a:xfrm>
            <a:custGeom>
              <a:avLst/>
              <a:gdLst/>
              <a:ahLst/>
              <a:cxnLst/>
              <a:rect l="l" t="t" r="r" b="b"/>
              <a:pathLst>
                <a:path w="29023" h="29023" extrusionOk="0">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6"/>
            <p:cNvSpPr/>
            <p:nvPr/>
          </p:nvSpPr>
          <p:spPr>
            <a:xfrm>
              <a:off x="2413875" y="4003575"/>
              <a:ext cx="448300" cy="448300"/>
            </a:xfrm>
            <a:custGeom>
              <a:avLst/>
              <a:gdLst/>
              <a:ahLst/>
              <a:cxnLst/>
              <a:rect l="l" t="t" r="r" b="b"/>
              <a:pathLst>
                <a:path w="17932" h="17932" extrusionOk="0">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6"/>
            <p:cNvSpPr/>
            <p:nvPr/>
          </p:nvSpPr>
          <p:spPr>
            <a:xfrm>
              <a:off x="2406475" y="3996175"/>
              <a:ext cx="463075" cy="463100"/>
            </a:xfrm>
            <a:custGeom>
              <a:avLst/>
              <a:gdLst/>
              <a:ahLst/>
              <a:cxnLst/>
              <a:rect l="l" t="t" r="r" b="b"/>
              <a:pathLst>
                <a:path w="18523" h="18524" extrusionOk="0">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6"/>
            <p:cNvSpPr/>
            <p:nvPr/>
          </p:nvSpPr>
          <p:spPr>
            <a:xfrm>
              <a:off x="1636575" y="3993425"/>
              <a:ext cx="469550" cy="468625"/>
            </a:xfrm>
            <a:custGeom>
              <a:avLst/>
              <a:gdLst/>
              <a:ahLst/>
              <a:cxnLst/>
              <a:rect l="l" t="t" r="r" b="b"/>
              <a:pathLst>
                <a:path w="18782" h="18745" extrusionOk="0">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6"/>
            <p:cNvSpPr/>
            <p:nvPr/>
          </p:nvSpPr>
          <p:spPr>
            <a:xfrm>
              <a:off x="1629175" y="3985100"/>
              <a:ext cx="484325" cy="485250"/>
            </a:xfrm>
            <a:custGeom>
              <a:avLst/>
              <a:gdLst/>
              <a:ahLst/>
              <a:cxnLst/>
              <a:rect l="l" t="t" r="r" b="b"/>
              <a:pathLst>
                <a:path w="19373" h="19410" extrusionOk="0">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6"/>
            <p:cNvSpPr/>
            <p:nvPr/>
          </p:nvSpPr>
          <p:spPr>
            <a:xfrm>
              <a:off x="1740075" y="4096925"/>
              <a:ext cx="262525" cy="262525"/>
            </a:xfrm>
            <a:custGeom>
              <a:avLst/>
              <a:gdLst/>
              <a:ahLst/>
              <a:cxnLst/>
              <a:rect l="l" t="t" r="r" b="b"/>
              <a:pathLst>
                <a:path w="10501" h="10501" extrusionOk="0">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6"/>
            <p:cNvSpPr/>
            <p:nvPr/>
          </p:nvSpPr>
          <p:spPr>
            <a:xfrm>
              <a:off x="1732700" y="4088600"/>
              <a:ext cx="277300" cy="278250"/>
            </a:xfrm>
            <a:custGeom>
              <a:avLst/>
              <a:gdLst/>
              <a:ahLst/>
              <a:cxnLst/>
              <a:rect l="l" t="t" r="r" b="b"/>
              <a:pathLst>
                <a:path w="11092" h="11130" extrusionOk="0">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6"/>
            <p:cNvSpPr/>
            <p:nvPr/>
          </p:nvSpPr>
          <p:spPr>
            <a:xfrm>
              <a:off x="1304750" y="4090450"/>
              <a:ext cx="274525" cy="274550"/>
            </a:xfrm>
            <a:custGeom>
              <a:avLst/>
              <a:gdLst/>
              <a:ahLst/>
              <a:cxnLst/>
              <a:rect l="l" t="t" r="r" b="b"/>
              <a:pathLst>
                <a:path w="10981" h="10982" extrusionOk="0">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6"/>
            <p:cNvSpPr/>
            <p:nvPr/>
          </p:nvSpPr>
          <p:spPr>
            <a:xfrm>
              <a:off x="1297350" y="4083075"/>
              <a:ext cx="290250" cy="289300"/>
            </a:xfrm>
            <a:custGeom>
              <a:avLst/>
              <a:gdLst/>
              <a:ahLst/>
              <a:cxnLst/>
              <a:rect l="l" t="t" r="r" b="b"/>
              <a:pathLst>
                <a:path w="11610" h="11572" extrusionOk="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6"/>
            <p:cNvSpPr/>
            <p:nvPr/>
          </p:nvSpPr>
          <p:spPr>
            <a:xfrm>
              <a:off x="1364825" y="4150550"/>
              <a:ext cx="154375" cy="154375"/>
            </a:xfrm>
            <a:custGeom>
              <a:avLst/>
              <a:gdLst/>
              <a:ahLst/>
              <a:cxnLst/>
              <a:rect l="l" t="t" r="r" b="b"/>
              <a:pathLst>
                <a:path w="6175" h="6175" extrusionOk="0">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6"/>
            <p:cNvSpPr/>
            <p:nvPr/>
          </p:nvSpPr>
          <p:spPr>
            <a:xfrm>
              <a:off x="1357450" y="4143150"/>
              <a:ext cx="169150" cy="169150"/>
            </a:xfrm>
            <a:custGeom>
              <a:avLst/>
              <a:gdLst/>
              <a:ahLst/>
              <a:cxnLst/>
              <a:rect l="l" t="t" r="r" b="b"/>
              <a:pathLst>
                <a:path w="6766" h="6766" extrusionOk="0">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6"/>
            <p:cNvSpPr/>
            <p:nvPr/>
          </p:nvSpPr>
          <p:spPr>
            <a:xfrm>
              <a:off x="1150400" y="4228175"/>
              <a:ext cx="1488100" cy="25"/>
            </a:xfrm>
            <a:custGeom>
              <a:avLst/>
              <a:gdLst/>
              <a:ahLst/>
              <a:cxnLst/>
              <a:rect l="l" t="t" r="r" b="b"/>
              <a:pathLst>
                <a:path w="59524" h="1" extrusionOk="0">
                  <a:moveTo>
                    <a:pt x="59523" y="1"/>
                  </a:moveTo>
                  <a:lnTo>
                    <a:pt x="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6"/>
            <p:cNvSpPr/>
            <p:nvPr/>
          </p:nvSpPr>
          <p:spPr>
            <a:xfrm>
              <a:off x="1143000" y="4219850"/>
              <a:ext cx="1502900" cy="15750"/>
            </a:xfrm>
            <a:custGeom>
              <a:avLst/>
              <a:gdLst/>
              <a:ahLst/>
              <a:cxnLst/>
              <a:rect l="l" t="t" r="r" b="b"/>
              <a:pathLst>
                <a:path w="60116" h="630" extrusionOk="0">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6"/>
            <p:cNvSpPr/>
            <p:nvPr/>
          </p:nvSpPr>
          <p:spPr>
            <a:xfrm>
              <a:off x="2662500" y="939625"/>
              <a:ext cx="943700" cy="739450"/>
            </a:xfrm>
            <a:custGeom>
              <a:avLst/>
              <a:gdLst/>
              <a:ahLst/>
              <a:cxnLst/>
              <a:rect l="l" t="t" r="r" b="b"/>
              <a:pathLst>
                <a:path w="37748" h="29578" extrusionOk="0">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6"/>
            <p:cNvSpPr/>
            <p:nvPr/>
          </p:nvSpPr>
          <p:spPr>
            <a:xfrm>
              <a:off x="2752150" y="1489575"/>
              <a:ext cx="854050" cy="189500"/>
            </a:xfrm>
            <a:custGeom>
              <a:avLst/>
              <a:gdLst/>
              <a:ahLst/>
              <a:cxnLst/>
              <a:rect l="l" t="t" r="r" b="b"/>
              <a:pathLst>
                <a:path w="34162" h="7580" extrusionOk="0">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6"/>
            <p:cNvSpPr/>
            <p:nvPr/>
          </p:nvSpPr>
          <p:spPr>
            <a:xfrm>
              <a:off x="2662500" y="1694750"/>
              <a:ext cx="943700" cy="74900"/>
            </a:xfrm>
            <a:custGeom>
              <a:avLst/>
              <a:gdLst/>
              <a:ahLst/>
              <a:cxnLst/>
              <a:rect l="l" t="t" r="r" b="b"/>
              <a:pathLst>
                <a:path w="37748" h="2996" extrusionOk="0">
                  <a:moveTo>
                    <a:pt x="1" y="1"/>
                  </a:moveTo>
                  <a:lnTo>
                    <a:pt x="1" y="2995"/>
                  </a:lnTo>
                  <a:lnTo>
                    <a:pt x="37747" y="2995"/>
                  </a:lnTo>
                  <a:lnTo>
                    <a:pt x="37747" y="1"/>
                  </a:lnTo>
                  <a:close/>
                </a:path>
              </a:pathLst>
            </a:custGeom>
            <a:solidFill>
              <a:srgbClr val="D6E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6"/>
            <p:cNvSpPr/>
            <p:nvPr/>
          </p:nvSpPr>
          <p:spPr>
            <a:xfrm>
              <a:off x="2662500" y="1679050"/>
              <a:ext cx="943700" cy="15725"/>
            </a:xfrm>
            <a:custGeom>
              <a:avLst/>
              <a:gdLst/>
              <a:ahLst/>
              <a:cxnLst/>
              <a:rect l="l" t="t" r="r" b="b"/>
              <a:pathLst>
                <a:path w="37748" h="629" extrusionOk="0">
                  <a:moveTo>
                    <a:pt x="1" y="0"/>
                  </a:moveTo>
                  <a:lnTo>
                    <a:pt x="1" y="629"/>
                  </a:lnTo>
                  <a:lnTo>
                    <a:pt x="37747" y="629"/>
                  </a:lnTo>
                  <a:lnTo>
                    <a:pt x="37747" y="0"/>
                  </a:lnTo>
                  <a:close/>
                </a:path>
              </a:pathLst>
            </a:custGeom>
            <a:solidFill>
              <a:srgbClr val="BE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6"/>
            <p:cNvSpPr/>
            <p:nvPr/>
          </p:nvSpPr>
          <p:spPr>
            <a:xfrm>
              <a:off x="2655100" y="932250"/>
              <a:ext cx="959425" cy="844800"/>
            </a:xfrm>
            <a:custGeom>
              <a:avLst/>
              <a:gdLst/>
              <a:ahLst/>
              <a:cxnLst/>
              <a:rect l="l" t="t" r="r" b="b"/>
              <a:pathLst>
                <a:path w="38377" h="33792" extrusionOk="0">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6"/>
            <p:cNvSpPr/>
            <p:nvPr/>
          </p:nvSpPr>
          <p:spPr>
            <a:xfrm>
              <a:off x="2662500" y="939625"/>
              <a:ext cx="943700" cy="141450"/>
            </a:xfrm>
            <a:custGeom>
              <a:avLst/>
              <a:gdLst/>
              <a:ahLst/>
              <a:cxnLst/>
              <a:rect l="l" t="t" r="r" b="b"/>
              <a:pathLst>
                <a:path w="37748" h="5658" extrusionOk="0">
                  <a:moveTo>
                    <a:pt x="1" y="1"/>
                  </a:moveTo>
                  <a:lnTo>
                    <a:pt x="1" y="5657"/>
                  </a:lnTo>
                  <a:lnTo>
                    <a:pt x="37747" y="5657"/>
                  </a:lnTo>
                  <a:lnTo>
                    <a:pt x="37747" y="1"/>
                  </a:lnTo>
                  <a:close/>
                </a:path>
              </a:pathLst>
            </a:custGeom>
            <a:solidFill>
              <a:srgbClr val="77C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6"/>
            <p:cNvSpPr/>
            <p:nvPr/>
          </p:nvSpPr>
          <p:spPr>
            <a:xfrm>
              <a:off x="2655100" y="932250"/>
              <a:ext cx="959425" cy="156225"/>
            </a:xfrm>
            <a:custGeom>
              <a:avLst/>
              <a:gdLst/>
              <a:ahLst/>
              <a:cxnLst/>
              <a:rect l="l" t="t" r="r" b="b"/>
              <a:pathLst>
                <a:path w="38377" h="6249" extrusionOk="0">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6"/>
            <p:cNvSpPr/>
            <p:nvPr/>
          </p:nvSpPr>
          <p:spPr>
            <a:xfrm>
              <a:off x="2942550" y="1191950"/>
              <a:ext cx="389150" cy="389150"/>
            </a:xfrm>
            <a:custGeom>
              <a:avLst/>
              <a:gdLst/>
              <a:ahLst/>
              <a:cxnLst/>
              <a:rect l="l" t="t" r="r" b="b"/>
              <a:pathLst>
                <a:path w="15566" h="15566" extrusionOk="0">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rgbClr val="494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6"/>
            <p:cNvSpPr/>
            <p:nvPr/>
          </p:nvSpPr>
          <p:spPr>
            <a:xfrm>
              <a:off x="2935150" y="1183650"/>
              <a:ext cx="404850" cy="404850"/>
            </a:xfrm>
            <a:custGeom>
              <a:avLst/>
              <a:gdLst/>
              <a:ahLst/>
              <a:cxnLst/>
              <a:rect l="l" t="t" r="r" b="b"/>
              <a:pathLst>
                <a:path w="16194" h="16194" extrusionOk="0">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6"/>
            <p:cNvSpPr/>
            <p:nvPr/>
          </p:nvSpPr>
          <p:spPr>
            <a:xfrm>
              <a:off x="3046075" y="1257575"/>
              <a:ext cx="228325" cy="263450"/>
            </a:xfrm>
            <a:custGeom>
              <a:avLst/>
              <a:gdLst/>
              <a:ahLst/>
              <a:cxnLst/>
              <a:rect l="l" t="t" r="r" b="b"/>
              <a:pathLst>
                <a:path w="9133" h="10538" extrusionOk="0">
                  <a:moveTo>
                    <a:pt x="0" y="1"/>
                  </a:moveTo>
                  <a:lnTo>
                    <a:pt x="0" y="10537"/>
                  </a:lnTo>
                  <a:lnTo>
                    <a:pt x="9132" y="528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6"/>
            <p:cNvSpPr/>
            <p:nvPr/>
          </p:nvSpPr>
          <p:spPr>
            <a:xfrm>
              <a:off x="3038675" y="1250425"/>
              <a:ext cx="243100" cy="278675"/>
            </a:xfrm>
            <a:custGeom>
              <a:avLst/>
              <a:gdLst/>
              <a:ahLst/>
              <a:cxnLst/>
              <a:rect l="l" t="t" r="r" b="b"/>
              <a:pathLst>
                <a:path w="9724" h="11147" extrusionOk="0">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rgbClr val="3D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2" name="Google Shape;3642;p66"/>
          <p:cNvGrpSpPr/>
          <p:nvPr/>
        </p:nvGrpSpPr>
        <p:grpSpPr>
          <a:xfrm>
            <a:off x="730324" y="4225042"/>
            <a:ext cx="569367" cy="621633"/>
            <a:chOff x="731647" y="3806675"/>
            <a:chExt cx="635100" cy="734704"/>
          </a:xfrm>
        </p:grpSpPr>
        <p:grpSp>
          <p:nvGrpSpPr>
            <p:cNvPr id="3643" name="Google Shape;3643;p66"/>
            <p:cNvGrpSpPr/>
            <p:nvPr/>
          </p:nvGrpSpPr>
          <p:grpSpPr>
            <a:xfrm>
              <a:off x="731647" y="3806675"/>
              <a:ext cx="635100" cy="635100"/>
              <a:chOff x="917231" y="3983097"/>
              <a:chExt cx="635100" cy="635100"/>
            </a:xfrm>
          </p:grpSpPr>
          <p:sp>
            <p:nvSpPr>
              <p:cNvPr id="3644" name="Google Shape;3644;p66"/>
              <p:cNvSpPr/>
              <p:nvPr/>
            </p:nvSpPr>
            <p:spPr>
              <a:xfrm>
                <a:off x="917231" y="3983097"/>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6"/>
              <p:cNvSpPr/>
              <p:nvPr/>
            </p:nvSpPr>
            <p:spPr>
              <a:xfrm>
                <a:off x="1001931" y="4067797"/>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6" name="Google Shape;3646;p66"/>
            <p:cNvGrpSpPr/>
            <p:nvPr/>
          </p:nvGrpSpPr>
          <p:grpSpPr>
            <a:xfrm>
              <a:off x="961679" y="4514379"/>
              <a:ext cx="175013" cy="27000"/>
              <a:chOff x="5662375" y="212375"/>
              <a:chExt cx="175013" cy="27000"/>
            </a:xfrm>
          </p:grpSpPr>
          <p:sp>
            <p:nvSpPr>
              <p:cNvPr id="3647" name="Google Shape;3647;p6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648" name="Google Shape;3648;p6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649" name="Google Shape;3649;p6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3650" name="Google Shape;3650;p66"/>
          <p:cNvSpPr txBox="1">
            <a:spLocks noGrp="1"/>
          </p:cNvSpPr>
          <p:nvPr>
            <p:ph type="title" idx="15"/>
          </p:nvPr>
        </p:nvSpPr>
        <p:spPr>
          <a:xfrm>
            <a:off x="803920" y="4354139"/>
            <a:ext cx="409800" cy="294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700"/>
              <a:t>07</a:t>
            </a:r>
            <a:endParaRPr sz="1700"/>
          </a:p>
        </p:txBody>
      </p:sp>
      <p:sp>
        <p:nvSpPr>
          <p:cNvPr id="3651" name="Google Shape;3651;p66"/>
          <p:cNvSpPr txBox="1">
            <a:spLocks noGrp="1"/>
          </p:cNvSpPr>
          <p:nvPr>
            <p:ph type="subTitle" idx="3"/>
          </p:nvPr>
        </p:nvSpPr>
        <p:spPr>
          <a:xfrm>
            <a:off x="1398075" y="4254406"/>
            <a:ext cx="32895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E06666"/>
                </a:solidFill>
              </a:rPr>
              <a:t>Conclusion</a:t>
            </a:r>
            <a:endParaRPr>
              <a:solidFill>
                <a:srgbClr val="E0666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55"/>
        <p:cNvGrpSpPr/>
        <p:nvPr/>
      </p:nvGrpSpPr>
      <p:grpSpPr>
        <a:xfrm>
          <a:off x="0" y="0"/>
          <a:ext cx="0" cy="0"/>
          <a:chOff x="0" y="0"/>
          <a:chExt cx="0" cy="0"/>
        </a:xfrm>
      </p:grpSpPr>
      <p:sp>
        <p:nvSpPr>
          <p:cNvPr id="3656" name="Google Shape;3656;p67"/>
          <p:cNvSpPr/>
          <p:nvPr/>
        </p:nvSpPr>
        <p:spPr>
          <a:xfrm>
            <a:off x="910225" y="1040025"/>
            <a:ext cx="4275900" cy="1019100"/>
          </a:xfrm>
          <a:prstGeom prst="roundRect">
            <a:avLst>
              <a:gd name="adj" fmla="val 16667"/>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7"/>
          <p:cNvSpPr/>
          <p:nvPr/>
        </p:nvSpPr>
        <p:spPr>
          <a:xfrm>
            <a:off x="910225" y="2314694"/>
            <a:ext cx="4275900" cy="1019100"/>
          </a:xfrm>
          <a:prstGeom prst="roundRect">
            <a:avLst>
              <a:gd name="adj" fmla="val 16667"/>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7"/>
          <p:cNvSpPr/>
          <p:nvPr/>
        </p:nvSpPr>
        <p:spPr>
          <a:xfrm>
            <a:off x="910225" y="3592725"/>
            <a:ext cx="4275900" cy="1019100"/>
          </a:xfrm>
          <a:prstGeom prst="roundRect">
            <a:avLst>
              <a:gd name="adj" fmla="val 16667"/>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7"/>
          <p:cNvSpPr txBox="1">
            <a:spLocks noGrp="1"/>
          </p:cNvSpPr>
          <p:nvPr>
            <p:ph type="title"/>
          </p:nvPr>
        </p:nvSpPr>
        <p:spPr>
          <a:xfrm>
            <a:off x="2962656" y="338328"/>
            <a:ext cx="3218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Introduction</a:t>
            </a:r>
            <a:endParaRPr/>
          </a:p>
        </p:txBody>
      </p:sp>
      <p:sp>
        <p:nvSpPr>
          <p:cNvPr id="3660" name="Google Shape;3660;p67"/>
          <p:cNvSpPr txBox="1">
            <a:spLocks noGrp="1"/>
          </p:cNvSpPr>
          <p:nvPr>
            <p:ph type="subTitle" idx="1"/>
          </p:nvPr>
        </p:nvSpPr>
        <p:spPr>
          <a:xfrm>
            <a:off x="1045583" y="1035279"/>
            <a:ext cx="21840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E06666"/>
                </a:solidFill>
              </a:rPr>
              <a:t>Climate Change</a:t>
            </a:r>
            <a:endParaRPr>
              <a:solidFill>
                <a:srgbClr val="E06666"/>
              </a:solidFill>
            </a:endParaRPr>
          </a:p>
        </p:txBody>
      </p:sp>
      <p:sp>
        <p:nvSpPr>
          <p:cNvPr id="3661" name="Google Shape;3661;p67"/>
          <p:cNvSpPr txBox="1">
            <a:spLocks noGrp="1"/>
          </p:cNvSpPr>
          <p:nvPr>
            <p:ph type="subTitle" idx="2"/>
          </p:nvPr>
        </p:nvSpPr>
        <p:spPr>
          <a:xfrm>
            <a:off x="1051100" y="1336950"/>
            <a:ext cx="3456600" cy="610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500">
                <a:latin typeface="Barlow Semi Condensed"/>
                <a:ea typeface="Barlow Semi Condensed"/>
                <a:cs typeface="Barlow Semi Condensed"/>
                <a:sym typeface="Barlow Semi Condensed"/>
              </a:rPr>
              <a:t>Paving the road to greener transport with car sharing and Evs</a:t>
            </a:r>
            <a:endParaRPr sz="1500">
              <a:latin typeface="Barlow Semi Condensed"/>
              <a:ea typeface="Barlow Semi Condensed"/>
              <a:cs typeface="Barlow Semi Condensed"/>
              <a:sym typeface="Barlow Semi Condensed"/>
            </a:endParaRPr>
          </a:p>
        </p:txBody>
      </p:sp>
      <p:sp>
        <p:nvSpPr>
          <p:cNvPr id="3662" name="Google Shape;3662;p67"/>
          <p:cNvSpPr txBox="1">
            <a:spLocks noGrp="1"/>
          </p:cNvSpPr>
          <p:nvPr>
            <p:ph type="subTitle" idx="3"/>
          </p:nvPr>
        </p:nvSpPr>
        <p:spPr>
          <a:xfrm>
            <a:off x="1061422" y="2309476"/>
            <a:ext cx="21840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E06666"/>
                </a:solidFill>
              </a:rPr>
              <a:t>Singapore Green Plan</a:t>
            </a:r>
            <a:endParaRPr>
              <a:solidFill>
                <a:srgbClr val="E06666"/>
              </a:solidFill>
            </a:endParaRPr>
          </a:p>
        </p:txBody>
      </p:sp>
      <p:sp>
        <p:nvSpPr>
          <p:cNvPr id="3663" name="Google Shape;3663;p67"/>
          <p:cNvSpPr txBox="1">
            <a:spLocks noGrp="1"/>
          </p:cNvSpPr>
          <p:nvPr>
            <p:ph type="subTitle" idx="4"/>
          </p:nvPr>
        </p:nvSpPr>
        <p:spPr>
          <a:xfrm>
            <a:off x="1065200" y="2609975"/>
            <a:ext cx="4020600" cy="610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500"/>
              <a:t>To have cars with internal combustion engines to be phased out, and all vehicles run on greener energy</a:t>
            </a:r>
            <a:endParaRPr sz="1500">
              <a:latin typeface="Barlow Semi Condensed"/>
              <a:ea typeface="Barlow Semi Condensed"/>
              <a:cs typeface="Barlow Semi Condensed"/>
              <a:sym typeface="Barlow Semi Condensed"/>
            </a:endParaRPr>
          </a:p>
        </p:txBody>
      </p:sp>
      <p:sp>
        <p:nvSpPr>
          <p:cNvPr id="3664" name="Google Shape;3664;p67"/>
          <p:cNvSpPr txBox="1">
            <a:spLocks noGrp="1"/>
          </p:cNvSpPr>
          <p:nvPr>
            <p:ph type="subTitle" idx="5"/>
          </p:nvPr>
        </p:nvSpPr>
        <p:spPr>
          <a:xfrm>
            <a:off x="1065200" y="3587650"/>
            <a:ext cx="2416800" cy="45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E06666"/>
                </a:solidFill>
              </a:rPr>
              <a:t>BlueSG</a:t>
            </a:r>
            <a:endParaRPr>
              <a:solidFill>
                <a:srgbClr val="E06666"/>
              </a:solidFill>
            </a:endParaRPr>
          </a:p>
        </p:txBody>
      </p:sp>
      <p:sp>
        <p:nvSpPr>
          <p:cNvPr id="3665" name="Google Shape;3665;p67"/>
          <p:cNvSpPr txBox="1">
            <a:spLocks noGrp="1"/>
          </p:cNvSpPr>
          <p:nvPr>
            <p:ph type="subTitle" idx="6"/>
          </p:nvPr>
        </p:nvSpPr>
        <p:spPr>
          <a:xfrm>
            <a:off x="1065200" y="3889325"/>
            <a:ext cx="4020600" cy="610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The world’s second biggest electric car-sharing service</a:t>
            </a:r>
            <a:endParaRPr>
              <a:latin typeface="Barlow Semi Condensed"/>
              <a:ea typeface="Barlow Semi Condensed"/>
              <a:cs typeface="Barlow Semi Condensed"/>
              <a:sym typeface="Barlow Semi Condensed"/>
            </a:endParaRPr>
          </a:p>
        </p:txBody>
      </p:sp>
      <p:sp>
        <p:nvSpPr>
          <p:cNvPr id="3666" name="Google Shape;3666;p67"/>
          <p:cNvSpPr/>
          <p:nvPr/>
        </p:nvSpPr>
        <p:spPr>
          <a:xfrm>
            <a:off x="5186175" y="1225975"/>
            <a:ext cx="3456672" cy="2992900"/>
          </a:xfrm>
          <a:custGeom>
            <a:avLst/>
            <a:gdLst/>
            <a:ahLst/>
            <a:cxnLst/>
            <a:rect l="l" t="t" r="r" b="b"/>
            <a:pathLst>
              <a:path w="246817" h="203184" extrusionOk="0">
                <a:moveTo>
                  <a:pt x="170638" y="0"/>
                </a:moveTo>
                <a:cubicBezTo>
                  <a:pt x="142380" y="0"/>
                  <a:pt x="121472" y="21138"/>
                  <a:pt x="99526" y="32497"/>
                </a:cubicBezTo>
                <a:cubicBezTo>
                  <a:pt x="86882" y="39041"/>
                  <a:pt x="72463" y="36527"/>
                  <a:pt x="59043" y="39670"/>
                </a:cubicBezTo>
                <a:cubicBezTo>
                  <a:pt x="16157" y="49800"/>
                  <a:pt x="1" y="113241"/>
                  <a:pt x="17858" y="149325"/>
                </a:cubicBezTo>
                <a:cubicBezTo>
                  <a:pt x="33311" y="180565"/>
                  <a:pt x="60559" y="196795"/>
                  <a:pt x="102003" y="200529"/>
                </a:cubicBezTo>
                <a:cubicBezTo>
                  <a:pt x="116217" y="201822"/>
                  <a:pt x="128973" y="203183"/>
                  <a:pt x="141096" y="203183"/>
                </a:cubicBezTo>
                <a:cubicBezTo>
                  <a:pt x="164350" y="203183"/>
                  <a:pt x="185275" y="198173"/>
                  <a:pt x="209698" y="178051"/>
                </a:cubicBezTo>
                <a:cubicBezTo>
                  <a:pt x="246816" y="147439"/>
                  <a:pt x="244339" y="83739"/>
                  <a:pt x="227000" y="39374"/>
                </a:cubicBezTo>
                <a:cubicBezTo>
                  <a:pt x="227000" y="39374"/>
                  <a:pt x="212175" y="5657"/>
                  <a:pt x="179345" y="666"/>
                </a:cubicBezTo>
                <a:cubicBezTo>
                  <a:pt x="176364" y="212"/>
                  <a:pt x="173464" y="0"/>
                  <a:pt x="17063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67" name="Google Shape;3667;p67"/>
          <p:cNvPicPr preferRelativeResize="0"/>
          <p:nvPr/>
        </p:nvPicPr>
        <p:blipFill rotWithShape="1">
          <a:blip r:embed="rId3">
            <a:alphaModFix/>
          </a:blip>
          <a:srcRect l="22935" r="16692"/>
          <a:stretch/>
        </p:blipFill>
        <p:spPr>
          <a:xfrm>
            <a:off x="5629197" y="1356661"/>
            <a:ext cx="2688000" cy="2731500"/>
          </a:xfrm>
          <a:prstGeom prst="ellipse">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71"/>
        <p:cNvGrpSpPr/>
        <p:nvPr/>
      </p:nvGrpSpPr>
      <p:grpSpPr>
        <a:xfrm>
          <a:off x="0" y="0"/>
          <a:ext cx="0" cy="0"/>
          <a:chOff x="0" y="0"/>
          <a:chExt cx="0" cy="0"/>
        </a:xfrm>
      </p:grpSpPr>
      <p:sp>
        <p:nvSpPr>
          <p:cNvPr id="3672" name="Google Shape;3672;p68"/>
          <p:cNvSpPr txBox="1">
            <a:spLocks noGrp="1"/>
          </p:cNvSpPr>
          <p:nvPr>
            <p:ph type="title"/>
          </p:nvPr>
        </p:nvSpPr>
        <p:spPr>
          <a:xfrm>
            <a:off x="1426676" y="338325"/>
            <a:ext cx="6369000" cy="61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Understanding the problem </a:t>
            </a:r>
            <a:endParaRPr/>
          </a:p>
          <a:p>
            <a:pPr marL="0" lvl="0" indent="0" algn="ctr" rtl="0">
              <a:spcBef>
                <a:spcPts val="0"/>
              </a:spcBef>
              <a:spcAft>
                <a:spcPts val="0"/>
              </a:spcAft>
              <a:buNone/>
            </a:pPr>
            <a:endParaRPr/>
          </a:p>
        </p:txBody>
      </p:sp>
      <p:sp>
        <p:nvSpPr>
          <p:cNvPr id="3673" name="Google Shape;3673;p68"/>
          <p:cNvSpPr/>
          <p:nvPr/>
        </p:nvSpPr>
        <p:spPr>
          <a:xfrm>
            <a:off x="4689185" y="1135700"/>
            <a:ext cx="3106500" cy="1429800"/>
          </a:xfrm>
          <a:prstGeom prst="roundRect">
            <a:avLst>
              <a:gd name="adj" fmla="val 16667"/>
            </a:avLst>
          </a:prstGeom>
          <a:solidFill>
            <a:schemeClr val="accen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8"/>
          <p:cNvSpPr/>
          <p:nvPr/>
        </p:nvSpPr>
        <p:spPr>
          <a:xfrm>
            <a:off x="4904068" y="1221621"/>
            <a:ext cx="2676900" cy="1257900"/>
          </a:xfrm>
          <a:prstGeom prst="roundRect">
            <a:avLst>
              <a:gd name="adj" fmla="val 16667"/>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8"/>
          <p:cNvSpPr/>
          <p:nvPr/>
        </p:nvSpPr>
        <p:spPr>
          <a:xfrm>
            <a:off x="1364850" y="1135700"/>
            <a:ext cx="3106500" cy="1429800"/>
          </a:xfrm>
          <a:prstGeom prst="roundRect">
            <a:avLst>
              <a:gd name="adj" fmla="val 16667"/>
            </a:avLst>
          </a:prstGeom>
          <a:solidFill>
            <a:schemeClr val="accent1"/>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8"/>
          <p:cNvSpPr/>
          <p:nvPr/>
        </p:nvSpPr>
        <p:spPr>
          <a:xfrm>
            <a:off x="1579733" y="1221621"/>
            <a:ext cx="2676900" cy="1257900"/>
          </a:xfrm>
          <a:prstGeom prst="roundRect">
            <a:avLst>
              <a:gd name="adj" fmla="val 16667"/>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8"/>
          <p:cNvSpPr txBox="1">
            <a:spLocks noGrp="1"/>
          </p:cNvSpPr>
          <p:nvPr>
            <p:ph type="subTitle" idx="1"/>
          </p:nvPr>
        </p:nvSpPr>
        <p:spPr>
          <a:xfrm>
            <a:off x="4909087" y="1527025"/>
            <a:ext cx="2676900" cy="87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
            </a:r>
            <a:r>
              <a:rPr lang="en">
                <a:solidFill>
                  <a:schemeClr val="dk2"/>
                </a:solidFill>
                <a:latin typeface="Barlow Semi Condensed"/>
                <a:ea typeface="Barlow Semi Condensed"/>
                <a:cs typeface="Barlow Semi Condensed"/>
                <a:sym typeface="Barlow Semi Condensed"/>
              </a:rPr>
              <a:t>trengthen BlueSG’s </a:t>
            </a:r>
            <a:r>
              <a:rPr lang="en"/>
              <a:t>brand awareness and improve customer experience</a:t>
            </a:r>
            <a:endParaRPr>
              <a:latin typeface="Barlow Semi Condensed"/>
              <a:ea typeface="Barlow Semi Condensed"/>
              <a:cs typeface="Barlow Semi Condensed"/>
              <a:sym typeface="Barlow Semi Condensed"/>
            </a:endParaRPr>
          </a:p>
        </p:txBody>
      </p:sp>
      <p:sp>
        <p:nvSpPr>
          <p:cNvPr id="3678" name="Google Shape;3678;p68"/>
          <p:cNvSpPr txBox="1">
            <a:spLocks noGrp="1"/>
          </p:cNvSpPr>
          <p:nvPr>
            <p:ph type="subTitle" idx="2"/>
          </p:nvPr>
        </p:nvSpPr>
        <p:spPr>
          <a:xfrm>
            <a:off x="1703545" y="1527018"/>
            <a:ext cx="2420100" cy="60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Lack of willingness to adjust to Evs due to concerns and unfamiliarity</a:t>
            </a:r>
            <a:endParaRPr>
              <a:latin typeface="Barlow Semi Condensed"/>
              <a:ea typeface="Barlow Semi Condensed"/>
              <a:cs typeface="Barlow Semi Condensed"/>
              <a:sym typeface="Barlow Semi Condensed"/>
            </a:endParaRPr>
          </a:p>
        </p:txBody>
      </p:sp>
      <p:sp>
        <p:nvSpPr>
          <p:cNvPr id="3679" name="Google Shape;3679;p68"/>
          <p:cNvSpPr txBox="1">
            <a:spLocks noGrp="1"/>
          </p:cNvSpPr>
          <p:nvPr>
            <p:ph type="subTitle" idx="3"/>
          </p:nvPr>
        </p:nvSpPr>
        <p:spPr>
          <a:xfrm>
            <a:off x="5038763" y="1279462"/>
            <a:ext cx="2420100" cy="30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E06666"/>
                </a:solidFill>
              </a:rPr>
              <a:t>Business Objective</a:t>
            </a:r>
            <a:endParaRPr sz="1800">
              <a:solidFill>
                <a:srgbClr val="E06666"/>
              </a:solidFill>
            </a:endParaRPr>
          </a:p>
        </p:txBody>
      </p:sp>
      <p:sp>
        <p:nvSpPr>
          <p:cNvPr id="3680" name="Google Shape;3680;p68"/>
          <p:cNvSpPr txBox="1">
            <a:spLocks noGrp="1"/>
          </p:cNvSpPr>
          <p:nvPr>
            <p:ph type="subTitle" idx="4"/>
          </p:nvPr>
        </p:nvSpPr>
        <p:spPr>
          <a:xfrm>
            <a:off x="1703550" y="1317379"/>
            <a:ext cx="2420100" cy="2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E06666"/>
                </a:solidFill>
              </a:rPr>
              <a:t>Business Problem</a:t>
            </a:r>
            <a:endParaRPr sz="1800">
              <a:solidFill>
                <a:srgbClr val="E06666"/>
              </a:solidFill>
            </a:endParaRPr>
          </a:p>
        </p:txBody>
      </p:sp>
      <p:sp>
        <p:nvSpPr>
          <p:cNvPr id="3681" name="Google Shape;3681;p68"/>
          <p:cNvSpPr txBox="1">
            <a:spLocks noGrp="1"/>
          </p:cNvSpPr>
          <p:nvPr>
            <p:ph type="title"/>
          </p:nvPr>
        </p:nvSpPr>
        <p:spPr>
          <a:xfrm>
            <a:off x="1318154" y="2821825"/>
            <a:ext cx="2420100" cy="30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E06666"/>
                </a:solidFill>
                <a:latin typeface="Barlow Semi Condensed Medium"/>
                <a:ea typeface="Barlow Semi Condensed Medium"/>
                <a:cs typeface="Barlow Semi Condensed Medium"/>
                <a:sym typeface="Barlow Semi Condensed Medium"/>
              </a:rPr>
              <a:t>Text Mining Objective</a:t>
            </a:r>
            <a:endParaRPr sz="1800">
              <a:solidFill>
                <a:srgbClr val="E06666"/>
              </a:solidFill>
              <a:latin typeface="Barlow Semi Condensed Medium"/>
              <a:ea typeface="Barlow Semi Condensed Medium"/>
              <a:cs typeface="Barlow Semi Condensed Medium"/>
              <a:sym typeface="Barlow Semi Condensed Medium"/>
            </a:endParaRPr>
          </a:p>
        </p:txBody>
      </p:sp>
      <p:sp>
        <p:nvSpPr>
          <p:cNvPr id="3682" name="Google Shape;3682;p68"/>
          <p:cNvSpPr txBox="1">
            <a:spLocks noGrp="1"/>
          </p:cNvSpPr>
          <p:nvPr>
            <p:ph type="subTitle" idx="2"/>
          </p:nvPr>
        </p:nvSpPr>
        <p:spPr>
          <a:xfrm>
            <a:off x="1252725" y="3206502"/>
            <a:ext cx="4809600" cy="1596600"/>
          </a:xfrm>
          <a:prstGeom prst="rect">
            <a:avLst/>
          </a:prstGeom>
        </p:spPr>
        <p:txBody>
          <a:bodyPr spcFirstLastPara="1" wrap="square" lIns="91425" tIns="91425" rIns="91425" bIns="91425" anchor="t" anchorCtr="0">
            <a:noAutofit/>
          </a:bodyPr>
          <a:lstStyle/>
          <a:p>
            <a:pPr marL="457200" lvl="0" indent="-330200" algn="just" rtl="0">
              <a:spcBef>
                <a:spcPts val="0"/>
              </a:spcBef>
              <a:spcAft>
                <a:spcPts val="0"/>
              </a:spcAft>
              <a:buSzPts val="1600"/>
              <a:buChar char="●"/>
            </a:pPr>
            <a:r>
              <a:rPr lang="en" sz="1600"/>
              <a:t>Perform sentiment analysis on tweets made about BlueSG to better understand the </a:t>
            </a:r>
            <a:r>
              <a:rPr lang="en"/>
              <a:t>consumers’</a:t>
            </a:r>
            <a:r>
              <a:rPr lang="en" sz="1600"/>
              <a:t> perceptions </a:t>
            </a:r>
            <a:r>
              <a:rPr lang="en"/>
              <a:t>and feelings</a:t>
            </a:r>
            <a:endParaRPr sz="1600"/>
          </a:p>
          <a:p>
            <a:pPr marL="457200" lvl="0" indent="-330200" algn="just" rtl="0">
              <a:spcBef>
                <a:spcPts val="0"/>
              </a:spcBef>
              <a:spcAft>
                <a:spcPts val="0"/>
              </a:spcAft>
              <a:buSzPts val="1600"/>
              <a:buChar char="●"/>
            </a:pPr>
            <a:r>
              <a:rPr lang="en" sz="1600"/>
              <a:t>Help BlueSG formulate </a:t>
            </a:r>
            <a:r>
              <a:rPr lang="en"/>
              <a:t>strategies to improve customer experience and improve customer satisfaction</a:t>
            </a:r>
            <a:endParaRPr>
              <a:latin typeface="Barlow Semi Condensed"/>
              <a:ea typeface="Barlow Semi Condensed"/>
              <a:cs typeface="Barlow Semi Condensed"/>
              <a:sym typeface="Barlow Semi Condensed"/>
            </a:endParaRPr>
          </a:p>
        </p:txBody>
      </p:sp>
      <p:pic>
        <p:nvPicPr>
          <p:cNvPr id="3683" name="Google Shape;3683;p68"/>
          <p:cNvPicPr preferRelativeResize="0"/>
          <p:nvPr/>
        </p:nvPicPr>
        <p:blipFill>
          <a:blip r:embed="rId3">
            <a:alphaModFix/>
          </a:blip>
          <a:stretch>
            <a:fillRect/>
          </a:stretch>
        </p:blipFill>
        <p:spPr>
          <a:xfrm>
            <a:off x="6405865" y="3206500"/>
            <a:ext cx="1319525" cy="1319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87"/>
        <p:cNvGrpSpPr/>
        <p:nvPr/>
      </p:nvGrpSpPr>
      <p:grpSpPr>
        <a:xfrm>
          <a:off x="0" y="0"/>
          <a:ext cx="0" cy="0"/>
          <a:chOff x="0" y="0"/>
          <a:chExt cx="0" cy="0"/>
        </a:xfrm>
      </p:grpSpPr>
      <p:grpSp>
        <p:nvGrpSpPr>
          <p:cNvPr id="3688" name="Google Shape;3688;p69"/>
          <p:cNvGrpSpPr/>
          <p:nvPr/>
        </p:nvGrpSpPr>
        <p:grpSpPr>
          <a:xfrm>
            <a:off x="5677399" y="3549214"/>
            <a:ext cx="175013" cy="27000"/>
            <a:chOff x="5662375" y="212375"/>
            <a:chExt cx="175013" cy="27000"/>
          </a:xfrm>
        </p:grpSpPr>
        <p:sp>
          <p:nvSpPr>
            <p:cNvPr id="3689" name="Google Shape;3689;p6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690" name="Google Shape;3690;p6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691" name="Google Shape;3691;p6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3692" name="Google Shape;3692;p69"/>
          <p:cNvSpPr txBox="1">
            <a:spLocks noGrp="1"/>
          </p:cNvSpPr>
          <p:nvPr>
            <p:ph type="title" idx="4294967295"/>
          </p:nvPr>
        </p:nvSpPr>
        <p:spPr>
          <a:xfrm>
            <a:off x="399549" y="374550"/>
            <a:ext cx="4561500" cy="59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Modeling Methodology</a:t>
            </a:r>
            <a:endParaRPr/>
          </a:p>
          <a:p>
            <a:pPr marL="0" lvl="0" indent="0" algn="l" rtl="0">
              <a:spcBef>
                <a:spcPts val="0"/>
              </a:spcBef>
              <a:spcAft>
                <a:spcPts val="0"/>
              </a:spcAft>
              <a:buNone/>
            </a:pPr>
            <a:endParaRPr/>
          </a:p>
        </p:txBody>
      </p:sp>
      <p:sp>
        <p:nvSpPr>
          <p:cNvPr id="3693" name="Google Shape;3693;p69"/>
          <p:cNvSpPr txBox="1">
            <a:spLocks noGrp="1"/>
          </p:cNvSpPr>
          <p:nvPr>
            <p:ph type="subTitle" idx="1"/>
          </p:nvPr>
        </p:nvSpPr>
        <p:spPr>
          <a:xfrm>
            <a:off x="4210930" y="3953298"/>
            <a:ext cx="3112200" cy="46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rgbClr val="E06666"/>
                </a:solidFill>
                <a:latin typeface="Barlow Semi Condensed Medium"/>
                <a:ea typeface="Barlow Semi Condensed Medium"/>
                <a:cs typeface="Barlow Semi Condensed Medium"/>
                <a:sym typeface="Barlow Semi Condensed Medium"/>
              </a:rPr>
              <a:t>LDA Topic Modelling with pyLDAvis </a:t>
            </a:r>
            <a:endParaRPr sz="1500">
              <a:solidFill>
                <a:srgbClr val="E06666"/>
              </a:solidFill>
              <a:latin typeface="Barlow Semi Condensed Medium"/>
              <a:ea typeface="Barlow Semi Condensed Medium"/>
              <a:cs typeface="Barlow Semi Condensed Medium"/>
              <a:sym typeface="Barlow Semi Condensed Medium"/>
            </a:endParaRPr>
          </a:p>
        </p:txBody>
      </p:sp>
      <p:sp>
        <p:nvSpPr>
          <p:cNvPr id="3694" name="Google Shape;3694;p69"/>
          <p:cNvSpPr txBox="1">
            <a:spLocks noGrp="1"/>
          </p:cNvSpPr>
          <p:nvPr>
            <p:ph type="subTitle" idx="2"/>
          </p:nvPr>
        </p:nvSpPr>
        <p:spPr>
          <a:xfrm>
            <a:off x="4135784" y="2638197"/>
            <a:ext cx="3209700" cy="39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rgbClr val="E06666"/>
                </a:solidFill>
                <a:latin typeface="Barlow Semi Condensed Medium"/>
                <a:ea typeface="Barlow Semi Condensed Medium"/>
                <a:cs typeface="Barlow Semi Condensed Medium"/>
                <a:sym typeface="Barlow Semi Condensed Medium"/>
              </a:rPr>
              <a:t>Sentiment Analysis and Classification using Affin </a:t>
            </a:r>
            <a:endParaRPr sz="1500">
              <a:solidFill>
                <a:srgbClr val="E06666"/>
              </a:solidFill>
              <a:latin typeface="Barlow Semi Condensed Medium"/>
              <a:ea typeface="Barlow Semi Condensed Medium"/>
              <a:cs typeface="Barlow Semi Condensed Medium"/>
              <a:sym typeface="Barlow Semi Condensed Medium"/>
            </a:endParaRPr>
          </a:p>
        </p:txBody>
      </p:sp>
      <p:sp>
        <p:nvSpPr>
          <p:cNvPr id="3695" name="Google Shape;3695;p69"/>
          <p:cNvSpPr txBox="1">
            <a:spLocks noGrp="1"/>
          </p:cNvSpPr>
          <p:nvPr>
            <p:ph type="subTitle" idx="3"/>
          </p:nvPr>
        </p:nvSpPr>
        <p:spPr>
          <a:xfrm>
            <a:off x="3861700" y="4233000"/>
            <a:ext cx="4268700" cy="59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a:latin typeface="Barlow Semi Condensed"/>
                <a:ea typeface="Barlow Semi Condensed"/>
                <a:cs typeface="Barlow Semi Condensed"/>
                <a:sym typeface="Barlow Semi Condensed"/>
              </a:rPr>
              <a:t>Analyze and create highly interactive visualization of the clusters created by Latent Dirichlet Allocation (LDA). </a:t>
            </a:r>
            <a:endParaRPr sz="1300">
              <a:latin typeface="Barlow Semi Condensed"/>
              <a:ea typeface="Barlow Semi Condensed"/>
              <a:cs typeface="Barlow Semi Condensed"/>
              <a:sym typeface="Barlow Semi Condensed"/>
            </a:endParaRPr>
          </a:p>
        </p:txBody>
      </p:sp>
      <p:sp>
        <p:nvSpPr>
          <p:cNvPr id="3696" name="Google Shape;3696;p69"/>
          <p:cNvSpPr txBox="1">
            <a:spLocks noGrp="1"/>
          </p:cNvSpPr>
          <p:nvPr>
            <p:ph type="subTitle" idx="4"/>
          </p:nvPr>
        </p:nvSpPr>
        <p:spPr>
          <a:xfrm>
            <a:off x="3855250" y="2983000"/>
            <a:ext cx="3769500" cy="59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a:latin typeface="Barlow Semi Condensed"/>
                <a:ea typeface="Barlow Semi Condensed"/>
                <a:cs typeface="Barlow Semi Condensed"/>
                <a:sym typeface="Barlow Semi Condensed"/>
              </a:rPr>
              <a:t>Wordlist-based approach for sentiment analysis to obtain and predict polarity of tweets</a:t>
            </a:r>
            <a:endParaRPr sz="1300">
              <a:latin typeface="Barlow Semi Condensed"/>
              <a:ea typeface="Barlow Semi Condensed"/>
              <a:cs typeface="Barlow Semi Condensed"/>
              <a:sym typeface="Barlow Semi Condensed"/>
            </a:endParaRPr>
          </a:p>
        </p:txBody>
      </p:sp>
      <p:pic>
        <p:nvPicPr>
          <p:cNvPr id="3697" name="Google Shape;3697;p69"/>
          <p:cNvPicPr preferRelativeResize="0"/>
          <p:nvPr/>
        </p:nvPicPr>
        <p:blipFill>
          <a:blip r:embed="rId3">
            <a:alphaModFix/>
          </a:blip>
          <a:stretch>
            <a:fillRect/>
          </a:stretch>
        </p:blipFill>
        <p:spPr>
          <a:xfrm>
            <a:off x="7583835" y="2672823"/>
            <a:ext cx="706225" cy="706225"/>
          </a:xfrm>
          <a:prstGeom prst="rect">
            <a:avLst/>
          </a:prstGeom>
          <a:noFill/>
          <a:ln>
            <a:noFill/>
          </a:ln>
        </p:spPr>
      </p:pic>
      <p:grpSp>
        <p:nvGrpSpPr>
          <p:cNvPr id="3698" name="Google Shape;3698;p69"/>
          <p:cNvGrpSpPr/>
          <p:nvPr/>
        </p:nvGrpSpPr>
        <p:grpSpPr>
          <a:xfrm>
            <a:off x="5711097" y="4792844"/>
            <a:ext cx="175013" cy="27000"/>
            <a:chOff x="5662375" y="212375"/>
            <a:chExt cx="175013" cy="27000"/>
          </a:xfrm>
        </p:grpSpPr>
        <p:sp>
          <p:nvSpPr>
            <p:cNvPr id="3699" name="Google Shape;3699;p6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700" name="Google Shape;3700;p6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701" name="Google Shape;3701;p6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pic>
        <p:nvPicPr>
          <p:cNvPr id="3702" name="Google Shape;3702;p69"/>
          <p:cNvPicPr preferRelativeResize="0"/>
          <p:nvPr/>
        </p:nvPicPr>
        <p:blipFill>
          <a:blip r:embed="rId4">
            <a:alphaModFix/>
          </a:blip>
          <a:stretch>
            <a:fillRect/>
          </a:stretch>
        </p:blipFill>
        <p:spPr>
          <a:xfrm>
            <a:off x="7624875" y="4048237"/>
            <a:ext cx="643200" cy="643200"/>
          </a:xfrm>
          <a:prstGeom prst="rect">
            <a:avLst/>
          </a:prstGeom>
          <a:noFill/>
          <a:ln>
            <a:noFill/>
          </a:ln>
        </p:spPr>
      </p:pic>
      <p:sp>
        <p:nvSpPr>
          <p:cNvPr id="3703" name="Google Shape;3703;p69"/>
          <p:cNvSpPr txBox="1">
            <a:spLocks noGrp="1"/>
          </p:cNvSpPr>
          <p:nvPr>
            <p:ph type="subTitle" idx="5"/>
          </p:nvPr>
        </p:nvSpPr>
        <p:spPr>
          <a:xfrm>
            <a:off x="638701" y="2646150"/>
            <a:ext cx="2362500" cy="39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rgbClr val="E06666"/>
                </a:solidFill>
                <a:latin typeface="Barlow Semi Condensed Medium"/>
                <a:ea typeface="Barlow Semi Condensed Medium"/>
                <a:cs typeface="Barlow Semi Condensed Medium"/>
                <a:sym typeface="Barlow Semi Condensed Medium"/>
              </a:rPr>
              <a:t>Unsupervised lexicon-based approach</a:t>
            </a:r>
            <a:endParaRPr sz="1500" dirty="0">
              <a:solidFill>
                <a:srgbClr val="E06666"/>
              </a:solidFill>
              <a:latin typeface="Barlow Semi Condensed Medium"/>
              <a:ea typeface="Barlow Semi Condensed Medium"/>
              <a:cs typeface="Barlow Semi Condensed Medium"/>
              <a:sym typeface="Barlow Semi Condensed Medium"/>
            </a:endParaRPr>
          </a:p>
        </p:txBody>
      </p:sp>
      <p:sp>
        <p:nvSpPr>
          <p:cNvPr id="3704" name="Google Shape;3704;p69"/>
          <p:cNvSpPr txBox="1">
            <a:spLocks noGrp="1"/>
          </p:cNvSpPr>
          <p:nvPr>
            <p:ph type="subTitle" idx="6"/>
          </p:nvPr>
        </p:nvSpPr>
        <p:spPr>
          <a:xfrm>
            <a:off x="702600" y="3044225"/>
            <a:ext cx="2362500" cy="95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a:latin typeface="Barlow Semi Condensed"/>
                <a:ea typeface="Barlow Semi Condensed"/>
                <a:cs typeface="Barlow Semi Condensed"/>
                <a:sym typeface="Barlow Semi Condensed"/>
              </a:rPr>
              <a:t>Classifies tweets as positive, negative or neutral based on the contextual sentiment orientation of the words</a:t>
            </a:r>
            <a:endParaRPr sz="1300">
              <a:latin typeface="Barlow Semi Condensed"/>
              <a:ea typeface="Barlow Semi Condensed"/>
              <a:cs typeface="Barlow Semi Condensed"/>
              <a:sym typeface="Barlow Semi Condensed"/>
            </a:endParaRPr>
          </a:p>
        </p:txBody>
      </p:sp>
      <p:pic>
        <p:nvPicPr>
          <p:cNvPr id="3705" name="Google Shape;3705;p69"/>
          <p:cNvPicPr preferRelativeResize="0"/>
          <p:nvPr/>
        </p:nvPicPr>
        <p:blipFill>
          <a:blip r:embed="rId5">
            <a:alphaModFix/>
          </a:blip>
          <a:stretch>
            <a:fillRect/>
          </a:stretch>
        </p:blipFill>
        <p:spPr>
          <a:xfrm>
            <a:off x="1498350" y="1895430"/>
            <a:ext cx="643200" cy="643200"/>
          </a:xfrm>
          <a:prstGeom prst="rect">
            <a:avLst/>
          </a:prstGeom>
          <a:noFill/>
          <a:ln>
            <a:noFill/>
          </a:ln>
        </p:spPr>
      </p:pic>
      <p:grpSp>
        <p:nvGrpSpPr>
          <p:cNvPr id="3706" name="Google Shape;3706;p69"/>
          <p:cNvGrpSpPr/>
          <p:nvPr/>
        </p:nvGrpSpPr>
        <p:grpSpPr>
          <a:xfrm>
            <a:off x="1759912" y="4074120"/>
            <a:ext cx="175013" cy="27000"/>
            <a:chOff x="5662375" y="212375"/>
            <a:chExt cx="175013" cy="27000"/>
          </a:xfrm>
        </p:grpSpPr>
        <p:sp>
          <p:nvSpPr>
            <p:cNvPr id="3707" name="Google Shape;3707;p6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708" name="Google Shape;3708;p6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709" name="Google Shape;3709;p6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3710" name="Google Shape;3710;p69"/>
          <p:cNvGrpSpPr/>
          <p:nvPr/>
        </p:nvGrpSpPr>
        <p:grpSpPr>
          <a:xfrm>
            <a:off x="3066709" y="1667881"/>
            <a:ext cx="689973" cy="2748215"/>
            <a:chOff x="-4627093" y="1219475"/>
            <a:chExt cx="1560318" cy="2935500"/>
          </a:xfrm>
        </p:grpSpPr>
        <p:sp>
          <p:nvSpPr>
            <p:cNvPr id="3711" name="Google Shape;3711;p69"/>
            <p:cNvSpPr/>
            <p:nvPr/>
          </p:nvSpPr>
          <p:spPr>
            <a:xfrm>
              <a:off x="-4177575" y="1219475"/>
              <a:ext cx="84600" cy="2935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9"/>
            <p:cNvSpPr/>
            <p:nvPr/>
          </p:nvSpPr>
          <p:spPr>
            <a:xfrm rot="5400000">
              <a:off x="-3886243" y="1848972"/>
              <a:ext cx="78600" cy="1560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9"/>
            <p:cNvSpPr/>
            <p:nvPr/>
          </p:nvSpPr>
          <p:spPr>
            <a:xfrm rot="5400000">
              <a:off x="-3661525" y="703325"/>
              <a:ext cx="78600" cy="111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9"/>
            <p:cNvSpPr/>
            <p:nvPr/>
          </p:nvSpPr>
          <p:spPr>
            <a:xfrm rot="5400000">
              <a:off x="-3661525" y="3560175"/>
              <a:ext cx="78600" cy="111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15" name="Google Shape;3715;p69"/>
          <p:cNvPicPr preferRelativeResize="0"/>
          <p:nvPr/>
        </p:nvPicPr>
        <p:blipFill>
          <a:blip r:embed="rId6">
            <a:alphaModFix/>
          </a:blip>
          <a:stretch>
            <a:fillRect/>
          </a:stretch>
        </p:blipFill>
        <p:spPr>
          <a:xfrm>
            <a:off x="7603965" y="1437824"/>
            <a:ext cx="643200" cy="643200"/>
          </a:xfrm>
          <a:prstGeom prst="rect">
            <a:avLst/>
          </a:prstGeom>
          <a:noFill/>
          <a:ln>
            <a:noFill/>
          </a:ln>
        </p:spPr>
      </p:pic>
      <p:grpSp>
        <p:nvGrpSpPr>
          <p:cNvPr id="3716" name="Google Shape;3716;p69"/>
          <p:cNvGrpSpPr/>
          <p:nvPr/>
        </p:nvGrpSpPr>
        <p:grpSpPr>
          <a:xfrm>
            <a:off x="5677399" y="2177614"/>
            <a:ext cx="175013" cy="27000"/>
            <a:chOff x="5662375" y="212375"/>
            <a:chExt cx="175013" cy="27000"/>
          </a:xfrm>
        </p:grpSpPr>
        <p:sp>
          <p:nvSpPr>
            <p:cNvPr id="3717" name="Google Shape;3717;p6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718" name="Google Shape;3718;p6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719" name="Google Shape;3719;p6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3720" name="Google Shape;3720;p69"/>
          <p:cNvSpPr txBox="1">
            <a:spLocks noGrp="1"/>
          </p:cNvSpPr>
          <p:nvPr>
            <p:ph type="subTitle" idx="7"/>
          </p:nvPr>
        </p:nvSpPr>
        <p:spPr>
          <a:xfrm>
            <a:off x="3936099" y="1270350"/>
            <a:ext cx="3409500" cy="39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rgbClr val="E06666"/>
                </a:solidFill>
                <a:latin typeface="Barlow Semi Condensed Medium"/>
                <a:ea typeface="Barlow Semi Condensed Medium"/>
                <a:cs typeface="Barlow Semi Condensed Medium"/>
                <a:sym typeface="Barlow Semi Condensed Medium"/>
              </a:rPr>
              <a:t>Web Scraping using Twitter’s API, Tweepy and Snscrape </a:t>
            </a:r>
            <a:endParaRPr sz="1500">
              <a:solidFill>
                <a:srgbClr val="E06666"/>
              </a:solidFill>
              <a:latin typeface="Barlow Semi Condensed Medium"/>
              <a:ea typeface="Barlow Semi Condensed Medium"/>
              <a:cs typeface="Barlow Semi Condensed Medium"/>
              <a:sym typeface="Barlow Semi Condensed Medium"/>
            </a:endParaRPr>
          </a:p>
        </p:txBody>
      </p:sp>
      <p:sp>
        <p:nvSpPr>
          <p:cNvPr id="3721" name="Google Shape;3721;p69"/>
          <p:cNvSpPr txBox="1">
            <a:spLocks noGrp="1"/>
          </p:cNvSpPr>
          <p:nvPr>
            <p:ph type="subTitle" idx="8"/>
          </p:nvPr>
        </p:nvSpPr>
        <p:spPr>
          <a:xfrm>
            <a:off x="3855250" y="1611400"/>
            <a:ext cx="3769500" cy="59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a:latin typeface="Barlow Semi Condensed"/>
                <a:ea typeface="Barlow Semi Condensed"/>
                <a:cs typeface="Barlow Semi Condensed"/>
                <a:sym typeface="Barlow Semi Condensed"/>
              </a:rPr>
              <a:t>The extraction of data from a website. Twitter’s API gives access to tweets, entities, places and users. </a:t>
            </a:r>
            <a:endParaRPr sz="1300">
              <a:latin typeface="Barlow Semi Condensed"/>
              <a:ea typeface="Barlow Semi Condensed"/>
              <a:cs typeface="Barlow Semi Condensed"/>
              <a:sym typeface="Barlow Semi Condense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25"/>
        <p:cNvGrpSpPr/>
        <p:nvPr/>
      </p:nvGrpSpPr>
      <p:grpSpPr>
        <a:xfrm>
          <a:off x="0" y="0"/>
          <a:ext cx="0" cy="0"/>
          <a:chOff x="0" y="0"/>
          <a:chExt cx="0" cy="0"/>
        </a:xfrm>
      </p:grpSpPr>
      <p:sp>
        <p:nvSpPr>
          <p:cNvPr id="3726" name="Google Shape;3726;p70"/>
          <p:cNvSpPr txBox="1">
            <a:spLocks noGrp="1"/>
          </p:cNvSpPr>
          <p:nvPr>
            <p:ph type="title"/>
          </p:nvPr>
        </p:nvSpPr>
        <p:spPr>
          <a:xfrm>
            <a:off x="2100600" y="347472"/>
            <a:ext cx="4947000" cy="58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Understanding &amp; Preparation </a:t>
            </a:r>
            <a:endParaRPr/>
          </a:p>
        </p:txBody>
      </p:sp>
      <p:sp>
        <p:nvSpPr>
          <p:cNvPr id="3727" name="Google Shape;3727;p70"/>
          <p:cNvSpPr/>
          <p:nvPr/>
        </p:nvSpPr>
        <p:spPr>
          <a:xfrm>
            <a:off x="2114800" y="1500950"/>
            <a:ext cx="1583658" cy="1096362"/>
          </a:xfrm>
          <a:prstGeom prst="flowChartDocument">
            <a:avLst/>
          </a:pr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E06666"/>
                </a:solidFill>
                <a:latin typeface="Barlow Semi Condensed"/>
                <a:ea typeface="Barlow Semi Condensed"/>
                <a:cs typeface="Barlow Semi Condensed"/>
                <a:sym typeface="Barlow Semi Condensed"/>
              </a:rPr>
              <a:t>Creating Twitter developer portal to access Twitter’s  API</a:t>
            </a:r>
            <a:endParaRPr sz="1300">
              <a:solidFill>
                <a:srgbClr val="E06666"/>
              </a:solidFill>
              <a:latin typeface="Barlow Semi Condensed"/>
              <a:ea typeface="Barlow Semi Condensed"/>
              <a:cs typeface="Barlow Semi Condensed"/>
              <a:sym typeface="Barlow Semi Condensed"/>
            </a:endParaRPr>
          </a:p>
        </p:txBody>
      </p:sp>
      <p:sp>
        <p:nvSpPr>
          <p:cNvPr id="3728" name="Google Shape;3728;p70"/>
          <p:cNvSpPr/>
          <p:nvPr/>
        </p:nvSpPr>
        <p:spPr>
          <a:xfrm>
            <a:off x="2114800" y="3045750"/>
            <a:ext cx="1583658" cy="1150524"/>
          </a:xfrm>
          <a:prstGeom prst="flowChartDocument">
            <a:avLst/>
          </a:pr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1000"/>
              </a:spcBef>
              <a:spcAft>
                <a:spcPts val="0"/>
              </a:spcAft>
              <a:buNone/>
            </a:pPr>
            <a:r>
              <a:rPr lang="en" sz="1300">
                <a:solidFill>
                  <a:srgbClr val="E06666"/>
                </a:solidFill>
                <a:latin typeface="Barlow Semi Condensed"/>
                <a:ea typeface="Barlow Semi Condensed"/>
                <a:cs typeface="Barlow Semi Condensed"/>
                <a:sym typeface="Barlow Semi Condensed"/>
              </a:rPr>
              <a:t>Using Python sns scraper to extract tweets pertaining to BlueSG</a:t>
            </a:r>
            <a:endParaRPr sz="1300">
              <a:solidFill>
                <a:srgbClr val="E06666"/>
              </a:solidFill>
              <a:latin typeface="Barlow Semi Condensed"/>
              <a:ea typeface="Barlow Semi Condensed"/>
              <a:cs typeface="Barlow Semi Condensed"/>
              <a:sym typeface="Barlow Semi Condensed"/>
            </a:endParaRPr>
          </a:p>
        </p:txBody>
      </p:sp>
      <p:sp>
        <p:nvSpPr>
          <p:cNvPr id="3729" name="Google Shape;3729;p70"/>
          <p:cNvSpPr/>
          <p:nvPr/>
        </p:nvSpPr>
        <p:spPr>
          <a:xfrm>
            <a:off x="4109550" y="1732100"/>
            <a:ext cx="1637064" cy="2072952"/>
          </a:xfrm>
          <a:prstGeom prst="flowChartDocument">
            <a:avLst/>
          </a:pr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E06666"/>
                </a:solidFill>
                <a:latin typeface="Barlow Semi Condensed"/>
                <a:ea typeface="Barlow Semi Condensed"/>
                <a:cs typeface="Barlow Semi Condensed"/>
                <a:sym typeface="Barlow Semi Condensed"/>
              </a:rPr>
              <a:t>Data cleaning and text-preprocessing:</a:t>
            </a:r>
            <a:endParaRPr sz="1200" dirty="0">
              <a:solidFill>
                <a:srgbClr val="E06666"/>
              </a:solidFill>
              <a:latin typeface="Barlow Semi Condensed"/>
              <a:ea typeface="Barlow Semi Condensed"/>
              <a:cs typeface="Barlow Semi Condensed"/>
              <a:sym typeface="Barlow Semi Condensed"/>
            </a:endParaRPr>
          </a:p>
          <a:p>
            <a:pPr marL="0" lvl="0" indent="0" algn="ctr" rtl="0">
              <a:spcBef>
                <a:spcPts val="0"/>
              </a:spcBef>
              <a:spcAft>
                <a:spcPts val="0"/>
              </a:spcAft>
              <a:buNone/>
            </a:pPr>
            <a:endParaRPr sz="1200" dirty="0">
              <a:solidFill>
                <a:srgbClr val="E06666"/>
              </a:solidFill>
              <a:latin typeface="Barlow Semi Condensed"/>
              <a:ea typeface="Barlow Semi Condensed"/>
              <a:cs typeface="Barlow Semi Condensed"/>
              <a:sym typeface="Barlow Semi Condensed"/>
            </a:endParaRPr>
          </a:p>
          <a:p>
            <a:pPr marL="0" lvl="0" indent="0" algn="ctr" rtl="0">
              <a:spcBef>
                <a:spcPts val="0"/>
              </a:spcBef>
              <a:spcAft>
                <a:spcPts val="0"/>
              </a:spcAft>
              <a:buNone/>
            </a:pPr>
            <a:r>
              <a:rPr lang="en" sz="1200" dirty="0">
                <a:solidFill>
                  <a:srgbClr val="E06666"/>
                </a:solidFill>
                <a:latin typeface="Barlow Semi Condensed"/>
                <a:ea typeface="Barlow Semi Condensed"/>
                <a:cs typeface="Barlow Semi Condensed"/>
                <a:sym typeface="Barlow Semi Condensed"/>
              </a:rPr>
              <a:t>- Decoding HTML</a:t>
            </a:r>
            <a:endParaRPr sz="1200" dirty="0">
              <a:solidFill>
                <a:srgbClr val="E06666"/>
              </a:solidFill>
              <a:latin typeface="Barlow Semi Condensed"/>
              <a:ea typeface="Barlow Semi Condensed"/>
              <a:cs typeface="Barlow Semi Condensed"/>
              <a:sym typeface="Barlow Semi Condensed"/>
            </a:endParaRPr>
          </a:p>
          <a:p>
            <a:pPr marL="0" lvl="0" indent="0" algn="ctr" rtl="0">
              <a:spcBef>
                <a:spcPts val="0"/>
              </a:spcBef>
              <a:spcAft>
                <a:spcPts val="0"/>
              </a:spcAft>
              <a:buNone/>
            </a:pPr>
            <a:r>
              <a:rPr lang="en" sz="1200" dirty="0">
                <a:solidFill>
                  <a:srgbClr val="E06666"/>
                </a:solidFill>
                <a:latin typeface="Barlow Semi Condensed"/>
                <a:ea typeface="Barlow Semi Condensed"/>
                <a:cs typeface="Barlow Semi Condensed"/>
                <a:sym typeface="Barlow Semi Condensed"/>
              </a:rPr>
              <a:t>- Removal of URLs, username, punctuations</a:t>
            </a:r>
            <a:endParaRPr sz="1200" dirty="0">
              <a:solidFill>
                <a:srgbClr val="E06666"/>
              </a:solidFill>
              <a:latin typeface="Barlow Semi Condensed"/>
              <a:ea typeface="Barlow Semi Condensed"/>
              <a:cs typeface="Barlow Semi Condensed"/>
              <a:sym typeface="Barlow Semi Condensed"/>
            </a:endParaRPr>
          </a:p>
          <a:p>
            <a:pPr marL="0" lvl="0" indent="0" algn="ctr" rtl="0">
              <a:spcBef>
                <a:spcPts val="0"/>
              </a:spcBef>
              <a:spcAft>
                <a:spcPts val="0"/>
              </a:spcAft>
              <a:buNone/>
            </a:pPr>
            <a:r>
              <a:rPr lang="en" sz="1200" dirty="0">
                <a:solidFill>
                  <a:srgbClr val="E06666"/>
                </a:solidFill>
                <a:latin typeface="Barlow Semi Condensed"/>
                <a:ea typeface="Barlow Semi Condensed"/>
                <a:cs typeface="Barlow Semi Condensed"/>
                <a:sym typeface="Barlow Semi Condensed"/>
              </a:rPr>
              <a:t>- Removal of stopwords</a:t>
            </a:r>
            <a:endParaRPr sz="1200" dirty="0">
              <a:solidFill>
                <a:srgbClr val="E06666"/>
              </a:solidFill>
              <a:latin typeface="Barlow Semi Condensed"/>
              <a:ea typeface="Barlow Semi Condensed"/>
              <a:cs typeface="Barlow Semi Condensed"/>
              <a:sym typeface="Barlow Semi Condensed"/>
            </a:endParaRPr>
          </a:p>
          <a:p>
            <a:pPr marL="0" lvl="0" indent="0" algn="ctr" rtl="0">
              <a:spcBef>
                <a:spcPts val="0"/>
              </a:spcBef>
              <a:spcAft>
                <a:spcPts val="0"/>
              </a:spcAft>
              <a:buNone/>
            </a:pPr>
            <a:endParaRPr sz="1200" dirty="0">
              <a:solidFill>
                <a:srgbClr val="E06666"/>
              </a:solidFill>
              <a:latin typeface="Barlow Semi Condensed"/>
              <a:ea typeface="Barlow Semi Condensed"/>
              <a:cs typeface="Barlow Semi Condensed"/>
              <a:sym typeface="Barlow Semi Condensed"/>
            </a:endParaRPr>
          </a:p>
        </p:txBody>
      </p:sp>
      <p:pic>
        <p:nvPicPr>
          <p:cNvPr id="3730" name="Google Shape;3730;p70"/>
          <p:cNvPicPr preferRelativeResize="0"/>
          <p:nvPr/>
        </p:nvPicPr>
        <p:blipFill rotWithShape="1">
          <a:blip r:embed="rId3">
            <a:alphaModFix/>
          </a:blip>
          <a:srcRect l="32300" t="12816" r="31529" b="14110"/>
          <a:stretch/>
        </p:blipFill>
        <p:spPr>
          <a:xfrm>
            <a:off x="878575" y="2361013"/>
            <a:ext cx="832425" cy="878675"/>
          </a:xfrm>
          <a:prstGeom prst="rect">
            <a:avLst/>
          </a:prstGeom>
          <a:noFill/>
          <a:ln>
            <a:noFill/>
          </a:ln>
        </p:spPr>
      </p:pic>
      <p:cxnSp>
        <p:nvCxnSpPr>
          <p:cNvPr id="3731" name="Google Shape;3731;p70"/>
          <p:cNvCxnSpPr/>
          <p:nvPr/>
        </p:nvCxnSpPr>
        <p:spPr>
          <a:xfrm rot="10800000" flipH="1">
            <a:off x="1765125" y="2380750"/>
            <a:ext cx="264000" cy="169200"/>
          </a:xfrm>
          <a:prstGeom prst="straightConnector1">
            <a:avLst/>
          </a:prstGeom>
          <a:noFill/>
          <a:ln w="9525" cap="flat" cmpd="sng">
            <a:solidFill>
              <a:schemeClr val="dk2"/>
            </a:solidFill>
            <a:prstDash val="solid"/>
            <a:round/>
            <a:headEnd type="none" w="med" len="med"/>
            <a:tailEnd type="triangle" w="med" len="med"/>
          </a:ln>
        </p:spPr>
      </p:cxnSp>
      <p:cxnSp>
        <p:nvCxnSpPr>
          <p:cNvPr id="3732" name="Google Shape;3732;p70"/>
          <p:cNvCxnSpPr/>
          <p:nvPr/>
        </p:nvCxnSpPr>
        <p:spPr>
          <a:xfrm>
            <a:off x="1731300" y="3186125"/>
            <a:ext cx="237000" cy="121800"/>
          </a:xfrm>
          <a:prstGeom prst="straightConnector1">
            <a:avLst/>
          </a:prstGeom>
          <a:noFill/>
          <a:ln w="9525" cap="flat" cmpd="sng">
            <a:solidFill>
              <a:schemeClr val="dk2"/>
            </a:solidFill>
            <a:prstDash val="solid"/>
            <a:round/>
            <a:headEnd type="none" w="med" len="med"/>
            <a:tailEnd type="triangle" w="med" len="med"/>
          </a:ln>
        </p:spPr>
      </p:cxnSp>
      <p:cxnSp>
        <p:nvCxnSpPr>
          <p:cNvPr id="3733" name="Google Shape;3733;p70"/>
          <p:cNvCxnSpPr/>
          <p:nvPr/>
        </p:nvCxnSpPr>
        <p:spPr>
          <a:xfrm>
            <a:off x="3719250" y="2721463"/>
            <a:ext cx="291000" cy="0"/>
          </a:xfrm>
          <a:prstGeom prst="straightConnector1">
            <a:avLst/>
          </a:prstGeom>
          <a:noFill/>
          <a:ln w="9525" cap="flat" cmpd="sng">
            <a:solidFill>
              <a:schemeClr val="dk2"/>
            </a:solidFill>
            <a:prstDash val="solid"/>
            <a:round/>
            <a:headEnd type="none" w="med" len="med"/>
            <a:tailEnd type="triangle" w="med" len="med"/>
          </a:ln>
        </p:spPr>
      </p:cxnSp>
      <p:cxnSp>
        <p:nvCxnSpPr>
          <p:cNvPr id="3734" name="Google Shape;3734;p70"/>
          <p:cNvCxnSpPr/>
          <p:nvPr/>
        </p:nvCxnSpPr>
        <p:spPr>
          <a:xfrm>
            <a:off x="5903750" y="2752975"/>
            <a:ext cx="338400" cy="0"/>
          </a:xfrm>
          <a:prstGeom prst="straightConnector1">
            <a:avLst/>
          </a:prstGeom>
          <a:noFill/>
          <a:ln w="9525" cap="flat" cmpd="sng">
            <a:solidFill>
              <a:schemeClr val="dk2"/>
            </a:solidFill>
            <a:prstDash val="solid"/>
            <a:round/>
            <a:headEnd type="none" w="med" len="med"/>
            <a:tailEnd type="triangle" w="med" len="med"/>
          </a:ln>
        </p:spPr>
      </p:cxnSp>
      <p:sp>
        <p:nvSpPr>
          <p:cNvPr id="3735" name="Google Shape;3735;p70"/>
          <p:cNvSpPr/>
          <p:nvPr/>
        </p:nvSpPr>
        <p:spPr>
          <a:xfrm>
            <a:off x="6491050" y="1618663"/>
            <a:ext cx="2127816" cy="2261844"/>
          </a:xfrm>
          <a:prstGeom prst="flowChartDocument">
            <a:avLst/>
          </a:prstGeom>
          <a:solidFill>
            <a:schemeClr val="lt2"/>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rgbClr val="E06666"/>
                </a:solidFill>
                <a:latin typeface="Barlow Semi Condensed"/>
                <a:ea typeface="Barlow Semi Condensed"/>
                <a:cs typeface="Barlow Semi Condensed"/>
                <a:sym typeface="Barlow Semi Condensed"/>
              </a:rPr>
              <a:t>Assigning polarity scores and categories</a:t>
            </a:r>
            <a:endParaRPr sz="1300">
              <a:solidFill>
                <a:srgbClr val="E06666"/>
              </a:solidFill>
              <a:latin typeface="Barlow Semi Condensed"/>
              <a:ea typeface="Barlow Semi Condensed"/>
              <a:cs typeface="Barlow Semi Condensed"/>
              <a:sym typeface="Barlow Semi Condensed"/>
            </a:endParaRPr>
          </a:p>
          <a:p>
            <a:pPr marL="0" lvl="0" indent="0" algn="ctr" rtl="0">
              <a:spcBef>
                <a:spcPts val="0"/>
              </a:spcBef>
              <a:spcAft>
                <a:spcPts val="0"/>
              </a:spcAft>
              <a:buNone/>
            </a:pPr>
            <a:endParaRPr sz="1300">
              <a:solidFill>
                <a:srgbClr val="E06666"/>
              </a:solidFill>
              <a:latin typeface="Barlow Semi Condensed"/>
              <a:ea typeface="Barlow Semi Condensed"/>
              <a:cs typeface="Barlow Semi Condensed"/>
              <a:sym typeface="Barlow Semi Condensed"/>
            </a:endParaRPr>
          </a:p>
          <a:p>
            <a:pPr marL="0" lvl="0" indent="0" algn="ctr" rtl="0">
              <a:spcBef>
                <a:spcPts val="0"/>
              </a:spcBef>
              <a:spcAft>
                <a:spcPts val="0"/>
              </a:spcAft>
              <a:buNone/>
            </a:pPr>
            <a:r>
              <a:rPr lang="en" sz="1300">
                <a:solidFill>
                  <a:srgbClr val="E06666"/>
                </a:solidFill>
                <a:latin typeface="Barlow Semi Condensed"/>
                <a:ea typeface="Barlow Semi Condensed"/>
                <a:cs typeface="Barlow Semi Condensed"/>
                <a:sym typeface="Barlow Semi Condensed"/>
              </a:rPr>
              <a:t>Where:</a:t>
            </a:r>
            <a:endParaRPr sz="1300">
              <a:solidFill>
                <a:srgbClr val="E06666"/>
              </a:solidFill>
              <a:latin typeface="Barlow Semi Condensed"/>
              <a:ea typeface="Barlow Semi Condensed"/>
              <a:cs typeface="Barlow Semi Condensed"/>
              <a:sym typeface="Barlow Semi Condensed"/>
            </a:endParaRPr>
          </a:p>
          <a:p>
            <a:pPr marL="0" lvl="0" indent="0" algn="ctr" rtl="0">
              <a:spcBef>
                <a:spcPts val="0"/>
              </a:spcBef>
              <a:spcAft>
                <a:spcPts val="0"/>
              </a:spcAft>
              <a:buNone/>
            </a:pPr>
            <a:r>
              <a:rPr lang="en" sz="1300">
                <a:solidFill>
                  <a:srgbClr val="E06666"/>
                </a:solidFill>
                <a:latin typeface="Barlow Semi Condensed"/>
                <a:ea typeface="Barlow Semi Condensed"/>
                <a:cs typeface="Barlow Semi Condensed"/>
                <a:sym typeface="Barlow Semi Condensed"/>
              </a:rPr>
              <a:t>Polarity score  &gt; 0 = Positive</a:t>
            </a:r>
            <a:endParaRPr sz="1300">
              <a:solidFill>
                <a:srgbClr val="E06666"/>
              </a:solidFill>
              <a:latin typeface="Barlow Semi Condensed"/>
              <a:ea typeface="Barlow Semi Condensed"/>
              <a:cs typeface="Barlow Semi Condensed"/>
              <a:sym typeface="Barlow Semi Condensed"/>
            </a:endParaRPr>
          </a:p>
          <a:p>
            <a:pPr marL="0" lvl="0" indent="0" algn="ctr" rtl="0">
              <a:spcBef>
                <a:spcPts val="0"/>
              </a:spcBef>
              <a:spcAft>
                <a:spcPts val="0"/>
              </a:spcAft>
              <a:buNone/>
            </a:pPr>
            <a:r>
              <a:rPr lang="en" sz="1300">
                <a:solidFill>
                  <a:srgbClr val="E06666"/>
                </a:solidFill>
                <a:latin typeface="Barlow Semi Condensed"/>
                <a:ea typeface="Barlow Semi Condensed"/>
                <a:cs typeface="Barlow Semi Condensed"/>
                <a:sym typeface="Barlow Semi Condensed"/>
              </a:rPr>
              <a:t>Polarity score = 0 = Neutral</a:t>
            </a:r>
            <a:endParaRPr sz="1300">
              <a:solidFill>
                <a:srgbClr val="E06666"/>
              </a:solidFill>
              <a:latin typeface="Barlow Semi Condensed"/>
              <a:ea typeface="Barlow Semi Condensed"/>
              <a:cs typeface="Barlow Semi Condensed"/>
              <a:sym typeface="Barlow Semi Condensed"/>
            </a:endParaRPr>
          </a:p>
          <a:p>
            <a:pPr marL="0" lvl="0" indent="0" algn="ctr" rtl="0">
              <a:spcBef>
                <a:spcPts val="0"/>
              </a:spcBef>
              <a:spcAft>
                <a:spcPts val="0"/>
              </a:spcAft>
              <a:buNone/>
            </a:pPr>
            <a:r>
              <a:rPr lang="en" sz="1300">
                <a:solidFill>
                  <a:srgbClr val="E06666"/>
                </a:solidFill>
                <a:latin typeface="Barlow Semi Condensed"/>
                <a:ea typeface="Barlow Semi Condensed"/>
                <a:cs typeface="Barlow Semi Condensed"/>
                <a:sym typeface="Barlow Semi Condensed"/>
              </a:rPr>
              <a:t>Polarity score &lt; 0 = Negative</a:t>
            </a:r>
            <a:endParaRPr sz="1300">
              <a:solidFill>
                <a:srgbClr val="E06666"/>
              </a:solidFill>
              <a:latin typeface="Barlow Semi Condensed"/>
              <a:ea typeface="Barlow Semi Condensed"/>
              <a:cs typeface="Barlow Semi Condensed"/>
              <a:sym typeface="Barlow Semi Condensed"/>
            </a:endParaRPr>
          </a:p>
          <a:p>
            <a:pPr marL="0" lvl="0" indent="0" algn="ctr" rtl="0">
              <a:spcBef>
                <a:spcPts val="0"/>
              </a:spcBef>
              <a:spcAft>
                <a:spcPts val="0"/>
              </a:spcAft>
              <a:buNone/>
            </a:pPr>
            <a:endParaRPr sz="1300">
              <a:solidFill>
                <a:srgbClr val="E06666"/>
              </a:solidFill>
              <a:latin typeface="Fjalla One"/>
              <a:ea typeface="Fjalla One"/>
              <a:cs typeface="Fjalla One"/>
              <a:sym typeface="Fjalla One"/>
            </a:endParaRPr>
          </a:p>
        </p:txBody>
      </p:sp>
      <p:pic>
        <p:nvPicPr>
          <p:cNvPr id="3736" name="Google Shape;3736;p70"/>
          <p:cNvPicPr preferRelativeResize="0"/>
          <p:nvPr/>
        </p:nvPicPr>
        <p:blipFill>
          <a:blip r:embed="rId4">
            <a:alphaModFix/>
          </a:blip>
          <a:stretch>
            <a:fillRect/>
          </a:stretch>
        </p:blipFill>
        <p:spPr>
          <a:xfrm>
            <a:off x="77350" y="187225"/>
            <a:ext cx="3846652" cy="20729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36"/>
                                        </p:tgtEl>
                                        <p:attrNameLst>
                                          <p:attrName>style.visibility</p:attrName>
                                        </p:attrNameLst>
                                      </p:cBhvr>
                                      <p:to>
                                        <p:strVal val="visible"/>
                                      </p:to>
                                    </p:set>
                                    <p:animEffect transition="in" filter="fade">
                                      <p:cBhvr>
                                        <p:cTn id="7" dur="1000"/>
                                        <p:tgtEl>
                                          <p:spTgt spid="37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40"/>
        <p:cNvGrpSpPr/>
        <p:nvPr/>
      </p:nvGrpSpPr>
      <p:grpSpPr>
        <a:xfrm>
          <a:off x="0" y="0"/>
          <a:ext cx="0" cy="0"/>
          <a:chOff x="0" y="0"/>
          <a:chExt cx="0" cy="0"/>
        </a:xfrm>
      </p:grpSpPr>
      <p:sp>
        <p:nvSpPr>
          <p:cNvPr id="3742" name="Google Shape;3742;p71"/>
          <p:cNvSpPr txBox="1">
            <a:spLocks noGrp="1"/>
          </p:cNvSpPr>
          <p:nvPr>
            <p:ph type="title"/>
          </p:nvPr>
        </p:nvSpPr>
        <p:spPr>
          <a:xfrm>
            <a:off x="170713" y="185925"/>
            <a:ext cx="84735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t>Modeling Results - Predicting polarity using Affin </a:t>
            </a:r>
            <a:endParaRPr sz="2600"/>
          </a:p>
        </p:txBody>
      </p:sp>
      <p:sp>
        <p:nvSpPr>
          <p:cNvPr id="3743" name="Google Shape;3743;p71"/>
          <p:cNvSpPr txBox="1">
            <a:spLocks noGrp="1"/>
          </p:cNvSpPr>
          <p:nvPr>
            <p:ph type="subTitle" idx="1"/>
          </p:nvPr>
        </p:nvSpPr>
        <p:spPr>
          <a:xfrm>
            <a:off x="676286" y="2498274"/>
            <a:ext cx="4078500" cy="32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E06666"/>
                </a:solidFill>
                <a:latin typeface="Barlow Semi Condensed Medium"/>
                <a:ea typeface="Barlow Semi Condensed Medium"/>
                <a:cs typeface="Barlow Semi Condensed Medium"/>
                <a:sym typeface="Barlow Semi Condensed Medium"/>
              </a:rPr>
              <a:t>Creating polarity scores and assigning class</a:t>
            </a:r>
            <a:endParaRPr>
              <a:solidFill>
                <a:srgbClr val="E06666"/>
              </a:solidFill>
              <a:latin typeface="Barlow Semi Condensed Medium"/>
              <a:ea typeface="Barlow Semi Condensed Medium"/>
              <a:cs typeface="Barlow Semi Condensed Medium"/>
              <a:sym typeface="Barlow Semi Condensed Medium"/>
            </a:endParaRPr>
          </a:p>
        </p:txBody>
      </p:sp>
      <p:sp>
        <p:nvSpPr>
          <p:cNvPr id="3744" name="Google Shape;3744;p71"/>
          <p:cNvSpPr txBox="1">
            <a:spLocks noGrp="1"/>
          </p:cNvSpPr>
          <p:nvPr>
            <p:ph type="subTitle" idx="2"/>
          </p:nvPr>
        </p:nvSpPr>
        <p:spPr>
          <a:xfrm>
            <a:off x="5357972" y="4263130"/>
            <a:ext cx="3197400" cy="32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E06666"/>
                </a:solidFill>
                <a:latin typeface="Barlow Semi Condensed Medium"/>
                <a:ea typeface="Barlow Semi Condensed Medium"/>
                <a:cs typeface="Barlow Semi Condensed Medium"/>
                <a:sym typeface="Barlow Semi Condensed Medium"/>
              </a:rPr>
              <a:t>Prediction Data</a:t>
            </a:r>
            <a:endParaRPr>
              <a:solidFill>
                <a:srgbClr val="E06666"/>
              </a:solidFill>
              <a:latin typeface="Barlow Semi Condensed Medium"/>
              <a:ea typeface="Barlow Semi Condensed Medium"/>
              <a:cs typeface="Barlow Semi Condensed Medium"/>
              <a:sym typeface="Barlow Semi Condensed Medium"/>
            </a:endParaRPr>
          </a:p>
        </p:txBody>
      </p:sp>
      <p:grpSp>
        <p:nvGrpSpPr>
          <p:cNvPr id="2" name="Group 1">
            <a:extLst>
              <a:ext uri="{FF2B5EF4-FFF2-40B4-BE49-F238E27FC236}">
                <a16:creationId xmlns:a16="http://schemas.microsoft.com/office/drawing/2014/main" id="{1E66549E-A877-4D85-B078-7768578B6130}"/>
              </a:ext>
            </a:extLst>
          </p:cNvPr>
          <p:cNvGrpSpPr/>
          <p:nvPr/>
        </p:nvGrpSpPr>
        <p:grpSpPr>
          <a:xfrm>
            <a:off x="1004207" y="761925"/>
            <a:ext cx="3493301" cy="1809825"/>
            <a:chOff x="305750" y="761925"/>
            <a:chExt cx="4589725" cy="2371700"/>
          </a:xfrm>
        </p:grpSpPr>
        <p:pic>
          <p:nvPicPr>
            <p:cNvPr id="3741" name="Google Shape;3741;p71"/>
            <p:cNvPicPr preferRelativeResize="0"/>
            <p:nvPr/>
          </p:nvPicPr>
          <p:blipFill>
            <a:blip r:embed="rId3">
              <a:alphaModFix/>
            </a:blip>
            <a:stretch>
              <a:fillRect/>
            </a:stretch>
          </p:blipFill>
          <p:spPr>
            <a:xfrm>
              <a:off x="305750" y="761925"/>
              <a:ext cx="4589725" cy="2371700"/>
            </a:xfrm>
            <a:prstGeom prst="rect">
              <a:avLst/>
            </a:prstGeom>
            <a:noFill/>
            <a:ln>
              <a:noFill/>
            </a:ln>
          </p:spPr>
        </p:pic>
        <p:sp>
          <p:nvSpPr>
            <p:cNvPr id="3745" name="Google Shape;3745;p71"/>
            <p:cNvSpPr/>
            <p:nvPr/>
          </p:nvSpPr>
          <p:spPr>
            <a:xfrm>
              <a:off x="4044625" y="1539008"/>
              <a:ext cx="321000" cy="1716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1"/>
            <p:cNvSpPr/>
            <p:nvPr/>
          </p:nvSpPr>
          <p:spPr>
            <a:xfrm>
              <a:off x="4044625" y="1738589"/>
              <a:ext cx="321000" cy="1716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49" name="Google Shape;3749;p71"/>
          <p:cNvPicPr preferRelativeResize="0"/>
          <p:nvPr/>
        </p:nvPicPr>
        <p:blipFill>
          <a:blip r:embed="rId4">
            <a:alphaModFix/>
          </a:blip>
          <a:stretch>
            <a:fillRect/>
          </a:stretch>
        </p:blipFill>
        <p:spPr>
          <a:xfrm>
            <a:off x="4921301" y="1433630"/>
            <a:ext cx="3813674" cy="2829500"/>
          </a:xfrm>
          <a:prstGeom prst="rect">
            <a:avLst/>
          </a:prstGeom>
          <a:noFill/>
          <a:ln>
            <a:noFill/>
          </a:ln>
        </p:spPr>
      </p:pic>
      <p:sp>
        <p:nvSpPr>
          <p:cNvPr id="10" name="Google Shape;3754;p72">
            <a:extLst>
              <a:ext uri="{FF2B5EF4-FFF2-40B4-BE49-F238E27FC236}">
                <a16:creationId xmlns:a16="http://schemas.microsoft.com/office/drawing/2014/main" id="{130494B0-2B0F-406C-94DA-4C28073E82E0}"/>
              </a:ext>
            </a:extLst>
          </p:cNvPr>
          <p:cNvSpPr txBox="1">
            <a:spLocks/>
          </p:cNvSpPr>
          <p:nvPr/>
        </p:nvSpPr>
        <p:spPr>
          <a:xfrm>
            <a:off x="647964" y="4418475"/>
            <a:ext cx="4154700" cy="539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Barlow Semi Condensed Medium"/>
              <a:buAutoNum type="arabicPeriod"/>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9pPr>
          </a:lstStyle>
          <a:p>
            <a:pPr marL="0" indent="0" algn="just">
              <a:buFont typeface="Barlow Semi Condensed Medium"/>
              <a:buNone/>
            </a:pPr>
            <a:r>
              <a:rPr lang="en-US" sz="1300">
                <a:solidFill>
                  <a:srgbClr val="E06666"/>
                </a:solidFill>
                <a:latin typeface="Barlow Semi Condensed Medium"/>
                <a:ea typeface="Barlow Semi Condensed Medium"/>
                <a:cs typeface="Barlow Semi Condensed Medium"/>
                <a:sym typeface="Barlow Semi Condensed Medium"/>
              </a:rPr>
              <a:t>Word Embedding: Convert texts to numbers using term frequency–inverse document frequency (TF-IDF) vectorizer</a:t>
            </a:r>
            <a:endParaRPr lang="en-US" sz="1300" dirty="0">
              <a:solidFill>
                <a:srgbClr val="E06666"/>
              </a:solidFill>
              <a:latin typeface="Barlow Semi Condensed Medium"/>
              <a:ea typeface="Barlow Semi Condensed Medium"/>
              <a:cs typeface="Barlow Semi Condensed Medium"/>
              <a:sym typeface="Barlow Semi Condensed Medium"/>
            </a:endParaRPr>
          </a:p>
        </p:txBody>
      </p:sp>
      <p:pic>
        <p:nvPicPr>
          <p:cNvPr id="11" name="Google Shape;3755;p72">
            <a:extLst>
              <a:ext uri="{FF2B5EF4-FFF2-40B4-BE49-F238E27FC236}">
                <a16:creationId xmlns:a16="http://schemas.microsoft.com/office/drawing/2014/main" id="{842D71C3-8E15-4601-9EAC-E86619443FC3}"/>
              </a:ext>
            </a:extLst>
          </p:cNvPr>
          <p:cNvPicPr preferRelativeResize="0"/>
          <p:nvPr/>
        </p:nvPicPr>
        <p:blipFill rotWithShape="1">
          <a:blip r:embed="rId5">
            <a:alphaModFix/>
          </a:blip>
          <a:srcRect r="16036"/>
          <a:stretch/>
        </p:blipFill>
        <p:spPr>
          <a:xfrm>
            <a:off x="692614" y="3002156"/>
            <a:ext cx="4065412" cy="1449050"/>
          </a:xfrm>
          <a:prstGeom prst="rect">
            <a:avLst/>
          </a:prstGeom>
          <a:noFill/>
          <a:ln>
            <a:noFill/>
          </a:ln>
        </p:spPr>
      </p:pic>
      <p:sp>
        <p:nvSpPr>
          <p:cNvPr id="13" name="Google Shape;3765;p72">
            <a:extLst>
              <a:ext uri="{FF2B5EF4-FFF2-40B4-BE49-F238E27FC236}">
                <a16:creationId xmlns:a16="http://schemas.microsoft.com/office/drawing/2014/main" id="{8258F358-87E8-45FB-BF94-68DE75E1480F}"/>
              </a:ext>
            </a:extLst>
          </p:cNvPr>
          <p:cNvSpPr/>
          <p:nvPr/>
        </p:nvSpPr>
        <p:spPr>
          <a:xfrm rot="8961550">
            <a:off x="4942073" y="4077127"/>
            <a:ext cx="536387" cy="189108"/>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765;p72">
            <a:extLst>
              <a:ext uri="{FF2B5EF4-FFF2-40B4-BE49-F238E27FC236}">
                <a16:creationId xmlns:a16="http://schemas.microsoft.com/office/drawing/2014/main" id="{660F707C-D793-4901-9CC0-76F4CC690D1A}"/>
              </a:ext>
            </a:extLst>
          </p:cNvPr>
          <p:cNvSpPr/>
          <p:nvPr/>
        </p:nvSpPr>
        <p:spPr>
          <a:xfrm rot="2185030">
            <a:off x="4557235" y="1629390"/>
            <a:ext cx="536387" cy="189108"/>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53"/>
        <p:cNvGrpSpPr/>
        <p:nvPr/>
      </p:nvGrpSpPr>
      <p:grpSpPr>
        <a:xfrm>
          <a:off x="0" y="0"/>
          <a:ext cx="0" cy="0"/>
          <a:chOff x="0" y="0"/>
          <a:chExt cx="0" cy="0"/>
        </a:xfrm>
      </p:grpSpPr>
      <p:pic>
        <p:nvPicPr>
          <p:cNvPr id="5" name="Picture 4">
            <a:extLst>
              <a:ext uri="{FF2B5EF4-FFF2-40B4-BE49-F238E27FC236}">
                <a16:creationId xmlns:a16="http://schemas.microsoft.com/office/drawing/2014/main" id="{172B128D-49B4-4B48-B7B9-5F9DDA78C1D0}"/>
              </a:ext>
            </a:extLst>
          </p:cNvPr>
          <p:cNvPicPr>
            <a:picLocks noChangeAspect="1"/>
          </p:cNvPicPr>
          <p:nvPr/>
        </p:nvPicPr>
        <p:blipFill>
          <a:blip r:embed="rId3"/>
          <a:stretch>
            <a:fillRect/>
          </a:stretch>
        </p:blipFill>
        <p:spPr>
          <a:xfrm>
            <a:off x="144527" y="1502854"/>
            <a:ext cx="2758679" cy="3337849"/>
          </a:xfrm>
          <a:prstGeom prst="rect">
            <a:avLst/>
          </a:prstGeom>
        </p:spPr>
      </p:pic>
      <p:sp>
        <p:nvSpPr>
          <p:cNvPr id="3757" name="Google Shape;3757;p72"/>
          <p:cNvSpPr txBox="1"/>
          <p:nvPr/>
        </p:nvSpPr>
        <p:spPr>
          <a:xfrm>
            <a:off x="94525" y="185175"/>
            <a:ext cx="5174100" cy="5850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2600">
                <a:solidFill>
                  <a:schemeClr val="dk2"/>
                </a:solidFill>
                <a:latin typeface="Fjalla One"/>
                <a:ea typeface="Fjalla One"/>
                <a:cs typeface="Fjalla One"/>
                <a:sym typeface="Fjalla One"/>
              </a:rPr>
              <a:t>Modeling Results - Predicting polarity </a:t>
            </a:r>
            <a:endParaRPr sz="2600">
              <a:solidFill>
                <a:schemeClr val="dk2"/>
              </a:solidFill>
              <a:latin typeface="Fjalla One"/>
              <a:ea typeface="Fjalla One"/>
              <a:cs typeface="Fjalla One"/>
              <a:sym typeface="Fjalla One"/>
            </a:endParaRPr>
          </a:p>
        </p:txBody>
      </p:sp>
      <p:pic>
        <p:nvPicPr>
          <p:cNvPr id="3758" name="Google Shape;3758;p72"/>
          <p:cNvPicPr preferRelativeResize="0"/>
          <p:nvPr/>
        </p:nvPicPr>
        <p:blipFill rotWithShape="1">
          <a:blip r:embed="rId4">
            <a:alphaModFix/>
          </a:blip>
          <a:srcRect t="6570" r="56184" b="47576"/>
          <a:stretch/>
        </p:blipFill>
        <p:spPr>
          <a:xfrm>
            <a:off x="119017" y="4103560"/>
            <a:ext cx="212182" cy="221915"/>
          </a:xfrm>
          <a:prstGeom prst="ellipse">
            <a:avLst/>
          </a:prstGeom>
          <a:noFill/>
          <a:ln>
            <a:noFill/>
          </a:ln>
        </p:spPr>
      </p:pic>
      <p:pic>
        <p:nvPicPr>
          <p:cNvPr id="3759" name="Google Shape;3759;p72"/>
          <p:cNvPicPr preferRelativeResize="0"/>
          <p:nvPr/>
        </p:nvPicPr>
        <p:blipFill rotWithShape="1">
          <a:blip r:embed="rId4">
            <a:alphaModFix/>
          </a:blip>
          <a:srcRect t="6570" r="56184" b="47576"/>
          <a:stretch/>
        </p:blipFill>
        <p:spPr>
          <a:xfrm>
            <a:off x="1874359" y="4736410"/>
            <a:ext cx="212182" cy="221915"/>
          </a:xfrm>
          <a:prstGeom prst="ellipse">
            <a:avLst/>
          </a:prstGeom>
          <a:noFill/>
          <a:ln>
            <a:noFill/>
          </a:ln>
        </p:spPr>
      </p:pic>
      <p:pic>
        <p:nvPicPr>
          <p:cNvPr id="3760" name="Google Shape;3760;p72"/>
          <p:cNvPicPr preferRelativeResize="0"/>
          <p:nvPr/>
        </p:nvPicPr>
        <p:blipFill rotWithShape="1">
          <a:blip r:embed="rId4">
            <a:alphaModFix/>
          </a:blip>
          <a:srcRect l="55033" t="6059" r="-1834" b="44795"/>
          <a:stretch/>
        </p:blipFill>
        <p:spPr>
          <a:xfrm>
            <a:off x="119017" y="3306194"/>
            <a:ext cx="212182" cy="222888"/>
          </a:xfrm>
          <a:prstGeom prst="ellipse">
            <a:avLst/>
          </a:prstGeom>
          <a:noFill/>
          <a:ln>
            <a:noFill/>
          </a:ln>
        </p:spPr>
      </p:pic>
      <p:pic>
        <p:nvPicPr>
          <p:cNvPr id="3761" name="Google Shape;3761;p72"/>
          <p:cNvPicPr preferRelativeResize="0"/>
          <p:nvPr/>
        </p:nvPicPr>
        <p:blipFill rotWithShape="1">
          <a:blip r:embed="rId4">
            <a:alphaModFix/>
          </a:blip>
          <a:srcRect l="55033" t="6059" r="-1834" b="44795"/>
          <a:stretch/>
        </p:blipFill>
        <p:spPr>
          <a:xfrm>
            <a:off x="920849" y="4735798"/>
            <a:ext cx="212182" cy="222888"/>
          </a:xfrm>
          <a:prstGeom prst="ellipse">
            <a:avLst/>
          </a:prstGeom>
          <a:noFill/>
          <a:ln>
            <a:noFill/>
          </a:ln>
        </p:spPr>
      </p:pic>
      <p:sp>
        <p:nvSpPr>
          <p:cNvPr id="3762" name="Google Shape;3762;p72"/>
          <p:cNvSpPr/>
          <p:nvPr/>
        </p:nvSpPr>
        <p:spPr>
          <a:xfrm>
            <a:off x="2892503" y="1952741"/>
            <a:ext cx="199800" cy="1158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2"/>
          <p:cNvSpPr txBox="1">
            <a:spLocks noGrp="1"/>
          </p:cNvSpPr>
          <p:nvPr>
            <p:ph type="subTitle" idx="2"/>
          </p:nvPr>
        </p:nvSpPr>
        <p:spPr>
          <a:xfrm>
            <a:off x="3025385" y="1718782"/>
            <a:ext cx="1754100" cy="42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chemeClr val="accent1"/>
              </a:solidFill>
              <a:latin typeface="Barlow Semi Condensed Medium"/>
              <a:ea typeface="Barlow Semi Condensed Medium"/>
              <a:cs typeface="Barlow Semi Condensed Medium"/>
              <a:sym typeface="Barlow Semi Condensed Medium"/>
            </a:endParaRPr>
          </a:p>
          <a:p>
            <a:pPr marL="0" lvl="0" indent="0" algn="l" rtl="0">
              <a:spcBef>
                <a:spcPts val="0"/>
              </a:spcBef>
              <a:spcAft>
                <a:spcPts val="0"/>
              </a:spcAft>
              <a:buNone/>
            </a:pPr>
            <a:r>
              <a:rPr lang="en" sz="1000">
                <a:solidFill>
                  <a:schemeClr val="accent1"/>
                </a:solidFill>
                <a:latin typeface="Barlow Semi Condensed Medium"/>
                <a:ea typeface="Barlow Semi Condensed Medium"/>
                <a:cs typeface="Barlow Semi Condensed Medium"/>
                <a:sym typeface="Barlow Semi Condensed Medium"/>
              </a:rPr>
              <a:t>= TPos / (TPos+TNeg+TNeu) </a:t>
            </a:r>
            <a:endParaRPr sz="1000">
              <a:solidFill>
                <a:schemeClr val="accent1"/>
              </a:solidFill>
              <a:latin typeface="Barlow Semi Condensed Medium"/>
              <a:ea typeface="Barlow Semi Condensed Medium"/>
              <a:cs typeface="Barlow Semi Condensed Medium"/>
              <a:sym typeface="Barlow Semi Condensed Medium"/>
            </a:endParaRPr>
          </a:p>
        </p:txBody>
      </p:sp>
      <p:sp>
        <p:nvSpPr>
          <p:cNvPr id="3764" name="Google Shape;3764;p72"/>
          <p:cNvSpPr txBox="1">
            <a:spLocks noGrp="1"/>
          </p:cNvSpPr>
          <p:nvPr>
            <p:ph type="subTitle" idx="3"/>
          </p:nvPr>
        </p:nvSpPr>
        <p:spPr>
          <a:xfrm>
            <a:off x="3018318" y="2202840"/>
            <a:ext cx="1754100" cy="256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solidFill>
                  <a:schemeClr val="accent1"/>
                </a:solidFill>
                <a:latin typeface="Barlow Semi Condensed Medium"/>
                <a:ea typeface="Barlow Semi Condensed Medium"/>
                <a:cs typeface="Barlow Semi Condensed Medium"/>
                <a:sym typeface="Barlow Semi Condensed Medium"/>
              </a:rPr>
              <a:t> </a:t>
            </a:r>
            <a:endParaRPr sz="1000" dirty="0">
              <a:solidFill>
                <a:schemeClr val="accent1"/>
              </a:solidFill>
              <a:latin typeface="Barlow Semi Condensed Medium"/>
              <a:ea typeface="Barlow Semi Condensed Medium"/>
              <a:cs typeface="Barlow Semi Condensed Medium"/>
              <a:sym typeface="Barlow Semi Condensed Medium"/>
            </a:endParaRPr>
          </a:p>
          <a:p>
            <a:pPr marL="0" lvl="0" indent="0" algn="l" rtl="0">
              <a:spcBef>
                <a:spcPts val="0"/>
              </a:spcBef>
              <a:spcAft>
                <a:spcPts val="0"/>
              </a:spcAft>
              <a:buNone/>
            </a:pPr>
            <a:r>
              <a:rPr lang="en" sz="1000" dirty="0">
                <a:solidFill>
                  <a:schemeClr val="accent1"/>
                </a:solidFill>
                <a:latin typeface="Barlow Semi Condensed Medium"/>
                <a:ea typeface="Barlow Semi Condensed Medium"/>
                <a:cs typeface="Barlow Semi Condensed Medium"/>
                <a:sym typeface="Barlow Semi Condensed Medium"/>
              </a:rPr>
              <a:t>= TPos / (TPos+FNeg+FNeu)</a:t>
            </a:r>
            <a:endParaRPr sz="1000" dirty="0">
              <a:solidFill>
                <a:schemeClr val="accent1"/>
              </a:solidFill>
              <a:latin typeface="Barlow Semi Condensed Medium"/>
              <a:ea typeface="Barlow Semi Condensed Medium"/>
              <a:cs typeface="Barlow Semi Condensed Medium"/>
              <a:sym typeface="Barlow Semi Condensed Medium"/>
            </a:endParaRPr>
          </a:p>
        </p:txBody>
      </p:sp>
      <p:sp>
        <p:nvSpPr>
          <p:cNvPr id="3765" name="Google Shape;3765;p72"/>
          <p:cNvSpPr/>
          <p:nvPr/>
        </p:nvSpPr>
        <p:spPr>
          <a:xfrm>
            <a:off x="2892503" y="1562552"/>
            <a:ext cx="199800" cy="1158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2"/>
          <p:cNvSpPr txBox="1">
            <a:spLocks noGrp="1"/>
          </p:cNvSpPr>
          <p:nvPr>
            <p:ph type="subTitle" idx="4"/>
          </p:nvPr>
        </p:nvSpPr>
        <p:spPr>
          <a:xfrm>
            <a:off x="3037182" y="1408644"/>
            <a:ext cx="2321400" cy="42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accent1"/>
                </a:solidFill>
                <a:latin typeface="Barlow Semi Condensed Medium"/>
                <a:ea typeface="Barlow Semi Condensed Medium"/>
                <a:cs typeface="Barlow Semi Condensed Medium"/>
                <a:sym typeface="Barlow Semi Condensed Medium"/>
              </a:rPr>
              <a:t>= 2*(precision*recall) / (precision + recall)</a:t>
            </a:r>
            <a:endParaRPr sz="1000">
              <a:solidFill>
                <a:schemeClr val="accent1"/>
              </a:solidFill>
              <a:latin typeface="Barlow Semi Condensed Medium"/>
              <a:ea typeface="Barlow Semi Condensed Medium"/>
              <a:cs typeface="Barlow Semi Condensed Medium"/>
              <a:sym typeface="Barlow Semi Condensed Medium"/>
            </a:endParaRPr>
          </a:p>
        </p:txBody>
      </p:sp>
      <p:sp>
        <p:nvSpPr>
          <p:cNvPr id="3767" name="Google Shape;3767;p72"/>
          <p:cNvSpPr/>
          <p:nvPr/>
        </p:nvSpPr>
        <p:spPr>
          <a:xfrm>
            <a:off x="2883077" y="2354477"/>
            <a:ext cx="199800" cy="1158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68" name="Google Shape;3768;p72"/>
          <p:cNvCxnSpPr/>
          <p:nvPr/>
        </p:nvCxnSpPr>
        <p:spPr>
          <a:xfrm>
            <a:off x="1632233" y="1752517"/>
            <a:ext cx="200400" cy="0"/>
          </a:xfrm>
          <a:prstGeom prst="straightConnector1">
            <a:avLst/>
          </a:prstGeom>
          <a:noFill/>
          <a:ln w="19050" cap="flat" cmpd="sng">
            <a:solidFill>
              <a:srgbClr val="FF0000"/>
            </a:solidFill>
            <a:prstDash val="solid"/>
            <a:round/>
            <a:headEnd type="none" w="med" len="med"/>
            <a:tailEnd type="none" w="med" len="med"/>
          </a:ln>
        </p:spPr>
      </p:cxnSp>
      <p:cxnSp>
        <p:nvCxnSpPr>
          <p:cNvPr id="3769" name="Google Shape;3769;p72"/>
          <p:cNvCxnSpPr/>
          <p:nvPr/>
        </p:nvCxnSpPr>
        <p:spPr>
          <a:xfrm>
            <a:off x="1730740" y="2133462"/>
            <a:ext cx="200400" cy="0"/>
          </a:xfrm>
          <a:prstGeom prst="straightConnector1">
            <a:avLst/>
          </a:prstGeom>
          <a:noFill/>
          <a:ln w="19050" cap="flat" cmpd="sng">
            <a:solidFill>
              <a:srgbClr val="FF0000"/>
            </a:solidFill>
            <a:prstDash val="solid"/>
            <a:round/>
            <a:headEnd type="none" w="med" len="med"/>
            <a:tailEnd type="none" w="med" len="med"/>
          </a:ln>
        </p:spPr>
      </p:cxnSp>
      <p:cxnSp>
        <p:nvCxnSpPr>
          <p:cNvPr id="3770" name="Google Shape;3770;p72"/>
          <p:cNvCxnSpPr/>
          <p:nvPr/>
        </p:nvCxnSpPr>
        <p:spPr>
          <a:xfrm>
            <a:off x="1591424" y="2506414"/>
            <a:ext cx="200400" cy="0"/>
          </a:xfrm>
          <a:prstGeom prst="straightConnector1">
            <a:avLst/>
          </a:prstGeom>
          <a:noFill/>
          <a:ln w="19050" cap="flat" cmpd="sng">
            <a:solidFill>
              <a:srgbClr val="FF0000"/>
            </a:solidFill>
            <a:prstDash val="solid"/>
            <a:round/>
            <a:headEnd type="none" w="med" len="med"/>
            <a:tailEnd type="none" w="med" len="med"/>
          </a:ln>
        </p:spPr>
      </p:cxnSp>
      <p:cxnSp>
        <p:nvCxnSpPr>
          <p:cNvPr id="3771" name="Google Shape;3771;p72"/>
          <p:cNvCxnSpPr/>
          <p:nvPr/>
        </p:nvCxnSpPr>
        <p:spPr>
          <a:xfrm>
            <a:off x="1039578" y="2872437"/>
            <a:ext cx="200400" cy="0"/>
          </a:xfrm>
          <a:prstGeom prst="straightConnector1">
            <a:avLst/>
          </a:prstGeom>
          <a:noFill/>
          <a:ln w="19050" cap="flat" cmpd="sng">
            <a:solidFill>
              <a:srgbClr val="FF0000"/>
            </a:solidFill>
            <a:prstDash val="solid"/>
            <a:round/>
            <a:headEnd type="none" w="med" len="med"/>
            <a:tailEnd type="none" w="med" len="med"/>
          </a:ln>
        </p:spPr>
      </p:cxnSp>
      <p:sp>
        <p:nvSpPr>
          <p:cNvPr id="3772" name="Google Shape;3772;p72"/>
          <p:cNvSpPr/>
          <p:nvPr/>
        </p:nvSpPr>
        <p:spPr>
          <a:xfrm>
            <a:off x="887964" y="3285265"/>
            <a:ext cx="261600" cy="256500"/>
          </a:xfrm>
          <a:prstGeom prst="ellipse">
            <a:avLst/>
          </a:prstGeom>
          <a:noFill/>
          <a:ln w="9525"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3773" name="Google Shape;3773;p72"/>
          <p:cNvSpPr/>
          <p:nvPr/>
        </p:nvSpPr>
        <p:spPr>
          <a:xfrm>
            <a:off x="1844768" y="4073692"/>
            <a:ext cx="261600" cy="256500"/>
          </a:xfrm>
          <a:prstGeom prst="ellipse">
            <a:avLst/>
          </a:prstGeom>
          <a:noFill/>
          <a:ln w="9525"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0000"/>
              </a:solidFill>
            </a:endParaRPr>
          </a:p>
        </p:txBody>
      </p:sp>
      <p:sp>
        <p:nvSpPr>
          <p:cNvPr id="3774" name="Google Shape;3774;p72"/>
          <p:cNvSpPr txBox="1">
            <a:spLocks noGrp="1"/>
          </p:cNvSpPr>
          <p:nvPr>
            <p:ph type="subTitle" idx="5"/>
          </p:nvPr>
        </p:nvSpPr>
        <p:spPr>
          <a:xfrm>
            <a:off x="237850" y="891352"/>
            <a:ext cx="3463800" cy="53910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 sz="1300" dirty="0">
                <a:solidFill>
                  <a:srgbClr val="E06666"/>
                </a:solidFill>
                <a:latin typeface="Barlow Semi Condensed Medium"/>
                <a:ea typeface="Barlow Semi Condensed Medium"/>
                <a:cs typeface="Barlow Semi Condensed Medium"/>
                <a:sym typeface="Barlow Semi Condensed Medium"/>
              </a:rPr>
              <a:t>Accuracy Performance Metrics: Confusion matrix, Precision, Recall, F1 Score and ROC</a:t>
            </a:r>
            <a:endParaRPr sz="1300" dirty="0">
              <a:solidFill>
                <a:srgbClr val="E06666"/>
              </a:solidFill>
              <a:latin typeface="Barlow Semi Condensed Medium"/>
              <a:ea typeface="Barlow Semi Condensed Medium"/>
              <a:cs typeface="Barlow Semi Condensed Medium"/>
              <a:sym typeface="Barlow Semi Condensed Medium"/>
            </a:endParaRPr>
          </a:p>
        </p:txBody>
      </p:sp>
      <p:pic>
        <p:nvPicPr>
          <p:cNvPr id="33" name="Picture 32">
            <a:extLst>
              <a:ext uri="{FF2B5EF4-FFF2-40B4-BE49-F238E27FC236}">
                <a16:creationId xmlns:a16="http://schemas.microsoft.com/office/drawing/2014/main" id="{8147B7DB-5FD9-4E67-942B-BF483CC1AE4F}"/>
              </a:ext>
            </a:extLst>
          </p:cNvPr>
          <p:cNvPicPr>
            <a:picLocks noChangeAspect="1"/>
          </p:cNvPicPr>
          <p:nvPr/>
        </p:nvPicPr>
        <p:blipFill rotWithShape="1">
          <a:blip r:embed="rId5"/>
          <a:srcRect r="52239" b="92883"/>
          <a:stretch/>
        </p:blipFill>
        <p:spPr>
          <a:xfrm>
            <a:off x="6328931" y="2896088"/>
            <a:ext cx="1404910" cy="152398"/>
          </a:xfrm>
          <a:prstGeom prst="rect">
            <a:avLst/>
          </a:prstGeom>
        </p:spPr>
      </p:pic>
      <p:pic>
        <p:nvPicPr>
          <p:cNvPr id="12" name="Picture 11">
            <a:extLst>
              <a:ext uri="{FF2B5EF4-FFF2-40B4-BE49-F238E27FC236}">
                <a16:creationId xmlns:a16="http://schemas.microsoft.com/office/drawing/2014/main" id="{9A5B83A5-6422-44A6-9067-CC6F93F4FA6C}"/>
              </a:ext>
            </a:extLst>
          </p:cNvPr>
          <p:cNvPicPr>
            <a:picLocks noChangeAspect="1"/>
          </p:cNvPicPr>
          <p:nvPr/>
        </p:nvPicPr>
        <p:blipFill rotWithShape="1">
          <a:blip r:embed="rId6"/>
          <a:srcRect r="50317"/>
          <a:stretch/>
        </p:blipFill>
        <p:spPr>
          <a:xfrm>
            <a:off x="3164601" y="3211563"/>
            <a:ext cx="2933404" cy="1838709"/>
          </a:xfrm>
          <a:prstGeom prst="rect">
            <a:avLst/>
          </a:prstGeom>
        </p:spPr>
      </p:pic>
      <p:pic>
        <p:nvPicPr>
          <p:cNvPr id="6" name="Picture 5">
            <a:extLst>
              <a:ext uri="{FF2B5EF4-FFF2-40B4-BE49-F238E27FC236}">
                <a16:creationId xmlns:a16="http://schemas.microsoft.com/office/drawing/2014/main" id="{83102854-3DF6-4289-8200-A22C5AA02A82}"/>
              </a:ext>
            </a:extLst>
          </p:cNvPr>
          <p:cNvPicPr>
            <a:picLocks noChangeAspect="1"/>
          </p:cNvPicPr>
          <p:nvPr/>
        </p:nvPicPr>
        <p:blipFill rotWithShape="1">
          <a:blip r:embed="rId7"/>
          <a:srcRect l="49135" t="80671"/>
          <a:stretch/>
        </p:blipFill>
        <p:spPr>
          <a:xfrm>
            <a:off x="4235501" y="3101602"/>
            <a:ext cx="1108609" cy="109961"/>
          </a:xfrm>
          <a:prstGeom prst="rect">
            <a:avLst/>
          </a:prstGeom>
        </p:spPr>
      </p:pic>
      <p:pic>
        <p:nvPicPr>
          <p:cNvPr id="28" name="Picture 27">
            <a:extLst>
              <a:ext uri="{FF2B5EF4-FFF2-40B4-BE49-F238E27FC236}">
                <a16:creationId xmlns:a16="http://schemas.microsoft.com/office/drawing/2014/main" id="{31298657-C3A4-4D6B-AA85-2E7EF9F3F556}"/>
              </a:ext>
            </a:extLst>
          </p:cNvPr>
          <p:cNvPicPr>
            <a:picLocks noChangeAspect="1"/>
          </p:cNvPicPr>
          <p:nvPr/>
        </p:nvPicPr>
        <p:blipFill rotWithShape="1">
          <a:blip r:embed="rId7"/>
          <a:srcRect t="1" b="43815"/>
          <a:stretch/>
        </p:blipFill>
        <p:spPr>
          <a:xfrm>
            <a:off x="3482245" y="2812471"/>
            <a:ext cx="2179509" cy="319632"/>
          </a:xfrm>
          <a:prstGeom prst="rect">
            <a:avLst/>
          </a:prstGeom>
        </p:spPr>
      </p:pic>
      <p:pic>
        <p:nvPicPr>
          <p:cNvPr id="8" name="Picture 7">
            <a:extLst>
              <a:ext uri="{FF2B5EF4-FFF2-40B4-BE49-F238E27FC236}">
                <a16:creationId xmlns:a16="http://schemas.microsoft.com/office/drawing/2014/main" id="{BEEF6B16-C976-42C5-8880-A31997EE641F}"/>
              </a:ext>
            </a:extLst>
          </p:cNvPr>
          <p:cNvPicPr>
            <a:picLocks noChangeAspect="1"/>
          </p:cNvPicPr>
          <p:nvPr/>
        </p:nvPicPr>
        <p:blipFill>
          <a:blip r:embed="rId8"/>
          <a:stretch>
            <a:fillRect/>
          </a:stretch>
        </p:blipFill>
        <p:spPr>
          <a:xfrm>
            <a:off x="6080434" y="3200369"/>
            <a:ext cx="2745192" cy="1809642"/>
          </a:xfrm>
          <a:prstGeom prst="rect">
            <a:avLst/>
          </a:prstGeom>
        </p:spPr>
      </p:pic>
      <p:sp>
        <p:nvSpPr>
          <p:cNvPr id="31" name="Google Shape;3772;p72">
            <a:extLst>
              <a:ext uri="{FF2B5EF4-FFF2-40B4-BE49-F238E27FC236}">
                <a16:creationId xmlns:a16="http://schemas.microsoft.com/office/drawing/2014/main" id="{20D9E669-8E42-4C2B-981E-EF738E80C9E7}"/>
              </a:ext>
            </a:extLst>
          </p:cNvPr>
          <p:cNvSpPr/>
          <p:nvPr/>
        </p:nvSpPr>
        <p:spPr>
          <a:xfrm>
            <a:off x="893409" y="4066315"/>
            <a:ext cx="261600" cy="2565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34" name="Google Shape;3772;p72">
            <a:extLst>
              <a:ext uri="{FF2B5EF4-FFF2-40B4-BE49-F238E27FC236}">
                <a16:creationId xmlns:a16="http://schemas.microsoft.com/office/drawing/2014/main" id="{EAD24341-4935-4638-A990-5F4429A2BC90}"/>
              </a:ext>
            </a:extLst>
          </p:cNvPr>
          <p:cNvSpPr/>
          <p:nvPr/>
        </p:nvSpPr>
        <p:spPr>
          <a:xfrm>
            <a:off x="1844768" y="3286368"/>
            <a:ext cx="261600" cy="2565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78"/>
        <p:cNvGrpSpPr/>
        <p:nvPr/>
      </p:nvGrpSpPr>
      <p:grpSpPr>
        <a:xfrm>
          <a:off x="0" y="0"/>
          <a:ext cx="0" cy="0"/>
          <a:chOff x="0" y="0"/>
          <a:chExt cx="0" cy="0"/>
        </a:xfrm>
      </p:grpSpPr>
      <p:sp>
        <p:nvSpPr>
          <p:cNvPr id="3779" name="Google Shape;3779;p73"/>
          <p:cNvSpPr txBox="1">
            <a:spLocks noGrp="1"/>
          </p:cNvSpPr>
          <p:nvPr>
            <p:ph type="title"/>
          </p:nvPr>
        </p:nvSpPr>
        <p:spPr>
          <a:xfrm>
            <a:off x="170708" y="185925"/>
            <a:ext cx="68052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Modeling Results - Topic Modelling</a:t>
            </a:r>
            <a:endParaRPr dirty="0"/>
          </a:p>
        </p:txBody>
      </p:sp>
      <p:grpSp>
        <p:nvGrpSpPr>
          <p:cNvPr id="3780" name="Google Shape;3780;p73"/>
          <p:cNvGrpSpPr/>
          <p:nvPr/>
        </p:nvGrpSpPr>
        <p:grpSpPr>
          <a:xfrm>
            <a:off x="780252" y="964950"/>
            <a:ext cx="6805199" cy="3889539"/>
            <a:chOff x="780252" y="964950"/>
            <a:chExt cx="6805199" cy="3889539"/>
          </a:xfrm>
        </p:grpSpPr>
        <p:pic>
          <p:nvPicPr>
            <p:cNvPr id="3781" name="Google Shape;3781;p73"/>
            <p:cNvPicPr preferRelativeResize="0"/>
            <p:nvPr/>
          </p:nvPicPr>
          <p:blipFill>
            <a:blip r:embed="rId3">
              <a:alphaModFix/>
            </a:blip>
            <a:stretch>
              <a:fillRect/>
            </a:stretch>
          </p:blipFill>
          <p:spPr>
            <a:xfrm>
              <a:off x="780252" y="964950"/>
              <a:ext cx="6805199" cy="3889539"/>
            </a:xfrm>
            <a:prstGeom prst="rect">
              <a:avLst/>
            </a:prstGeom>
            <a:noFill/>
            <a:ln>
              <a:noFill/>
            </a:ln>
          </p:spPr>
        </p:pic>
        <p:sp>
          <p:nvSpPr>
            <p:cNvPr id="3782" name="Google Shape;3782;p73"/>
            <p:cNvSpPr/>
            <p:nvPr/>
          </p:nvSpPr>
          <p:spPr>
            <a:xfrm>
              <a:off x="4221950" y="1621625"/>
              <a:ext cx="335700" cy="858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3"/>
            <p:cNvSpPr/>
            <p:nvPr/>
          </p:nvSpPr>
          <p:spPr>
            <a:xfrm>
              <a:off x="4167175" y="2388400"/>
              <a:ext cx="390600" cy="858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3"/>
            <p:cNvSpPr/>
            <p:nvPr/>
          </p:nvSpPr>
          <p:spPr>
            <a:xfrm>
              <a:off x="4290906" y="2669388"/>
              <a:ext cx="288300" cy="858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3"/>
            <p:cNvSpPr/>
            <p:nvPr/>
          </p:nvSpPr>
          <p:spPr>
            <a:xfrm>
              <a:off x="4273261" y="3243288"/>
              <a:ext cx="288300" cy="858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3"/>
            <p:cNvSpPr/>
            <p:nvPr/>
          </p:nvSpPr>
          <p:spPr>
            <a:xfrm>
              <a:off x="4263301" y="3345054"/>
              <a:ext cx="288300" cy="858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roup 3">
            <a:extLst>
              <a:ext uri="{FF2B5EF4-FFF2-40B4-BE49-F238E27FC236}">
                <a16:creationId xmlns:a16="http://schemas.microsoft.com/office/drawing/2014/main" id="{3562AFC2-F960-44AF-9F12-6B2FEB77AEA2}"/>
              </a:ext>
            </a:extLst>
          </p:cNvPr>
          <p:cNvGrpSpPr/>
          <p:nvPr/>
        </p:nvGrpSpPr>
        <p:grpSpPr>
          <a:xfrm>
            <a:off x="777672" y="974440"/>
            <a:ext cx="6757774" cy="3843609"/>
            <a:chOff x="827675" y="974440"/>
            <a:chExt cx="6757774" cy="3843609"/>
          </a:xfrm>
        </p:grpSpPr>
        <p:grpSp>
          <p:nvGrpSpPr>
            <p:cNvPr id="3787" name="Google Shape;3787;p73"/>
            <p:cNvGrpSpPr/>
            <p:nvPr/>
          </p:nvGrpSpPr>
          <p:grpSpPr>
            <a:xfrm>
              <a:off x="827675" y="974440"/>
              <a:ext cx="6757774" cy="3843609"/>
              <a:chOff x="827675" y="974440"/>
              <a:chExt cx="6757774" cy="3843609"/>
            </a:xfrm>
          </p:grpSpPr>
          <p:pic>
            <p:nvPicPr>
              <p:cNvPr id="3788" name="Google Shape;3788;p73"/>
              <p:cNvPicPr preferRelativeResize="0"/>
              <p:nvPr/>
            </p:nvPicPr>
            <p:blipFill>
              <a:blip r:embed="rId4">
                <a:alphaModFix/>
              </a:blip>
              <a:stretch>
                <a:fillRect/>
              </a:stretch>
            </p:blipFill>
            <p:spPr>
              <a:xfrm>
                <a:off x="827675" y="974440"/>
                <a:ext cx="6757774" cy="3843609"/>
              </a:xfrm>
              <a:prstGeom prst="rect">
                <a:avLst/>
              </a:prstGeom>
              <a:noFill/>
              <a:ln>
                <a:noFill/>
              </a:ln>
            </p:spPr>
          </p:pic>
          <p:sp>
            <p:nvSpPr>
              <p:cNvPr id="3789" name="Google Shape;3789;p73"/>
              <p:cNvSpPr/>
              <p:nvPr/>
            </p:nvSpPr>
            <p:spPr>
              <a:xfrm>
                <a:off x="4223075" y="2571750"/>
                <a:ext cx="324900" cy="993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3"/>
              <p:cNvSpPr/>
              <p:nvPr/>
            </p:nvSpPr>
            <p:spPr>
              <a:xfrm>
                <a:off x="4223075" y="3720900"/>
                <a:ext cx="324900" cy="993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3"/>
              <p:cNvSpPr/>
              <p:nvPr/>
            </p:nvSpPr>
            <p:spPr>
              <a:xfrm>
                <a:off x="4095750" y="3909400"/>
                <a:ext cx="515400" cy="993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3789;p73">
              <a:extLst>
                <a:ext uri="{FF2B5EF4-FFF2-40B4-BE49-F238E27FC236}">
                  <a16:creationId xmlns:a16="http://schemas.microsoft.com/office/drawing/2014/main" id="{F92437B2-98B2-4F18-9ECF-3E67974105F6}"/>
                </a:ext>
              </a:extLst>
            </p:cNvPr>
            <p:cNvSpPr/>
            <p:nvPr/>
          </p:nvSpPr>
          <p:spPr>
            <a:xfrm>
              <a:off x="4298929" y="2757275"/>
              <a:ext cx="288301" cy="104362"/>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789;p73">
              <a:extLst>
                <a:ext uri="{FF2B5EF4-FFF2-40B4-BE49-F238E27FC236}">
                  <a16:creationId xmlns:a16="http://schemas.microsoft.com/office/drawing/2014/main" id="{C6813720-3E4C-48E6-9089-B4E5B4BC87C8}"/>
                </a:ext>
              </a:extLst>
            </p:cNvPr>
            <p:cNvSpPr/>
            <p:nvPr/>
          </p:nvSpPr>
          <p:spPr>
            <a:xfrm>
              <a:off x="4158814" y="2858142"/>
              <a:ext cx="398836" cy="993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2" name="Google Shape;3792;p73"/>
          <p:cNvGrpSpPr/>
          <p:nvPr/>
        </p:nvGrpSpPr>
        <p:grpSpPr>
          <a:xfrm>
            <a:off x="780512" y="972601"/>
            <a:ext cx="6818868" cy="3889550"/>
            <a:chOff x="773413" y="974450"/>
            <a:chExt cx="6818868" cy="3889550"/>
          </a:xfrm>
        </p:grpSpPr>
        <p:pic>
          <p:nvPicPr>
            <p:cNvPr id="3793" name="Google Shape;3793;p73"/>
            <p:cNvPicPr preferRelativeResize="0"/>
            <p:nvPr/>
          </p:nvPicPr>
          <p:blipFill>
            <a:blip r:embed="rId5">
              <a:alphaModFix/>
            </a:blip>
            <a:stretch>
              <a:fillRect/>
            </a:stretch>
          </p:blipFill>
          <p:spPr>
            <a:xfrm>
              <a:off x="773413" y="974450"/>
              <a:ext cx="6818868" cy="3889550"/>
            </a:xfrm>
            <a:prstGeom prst="rect">
              <a:avLst/>
            </a:prstGeom>
            <a:noFill/>
            <a:ln>
              <a:noFill/>
            </a:ln>
          </p:spPr>
        </p:pic>
        <p:sp>
          <p:nvSpPr>
            <p:cNvPr id="3794" name="Google Shape;3794;p73"/>
            <p:cNvSpPr/>
            <p:nvPr/>
          </p:nvSpPr>
          <p:spPr>
            <a:xfrm>
              <a:off x="4177975" y="2093500"/>
              <a:ext cx="351900" cy="813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3"/>
            <p:cNvSpPr/>
            <p:nvPr/>
          </p:nvSpPr>
          <p:spPr>
            <a:xfrm>
              <a:off x="4276250" y="2381274"/>
              <a:ext cx="253500" cy="813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3"/>
            <p:cNvSpPr/>
            <p:nvPr/>
          </p:nvSpPr>
          <p:spPr>
            <a:xfrm>
              <a:off x="4276250" y="2768274"/>
              <a:ext cx="253500" cy="813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3"/>
            <p:cNvSpPr/>
            <p:nvPr/>
          </p:nvSpPr>
          <p:spPr>
            <a:xfrm>
              <a:off x="4200050" y="3256557"/>
              <a:ext cx="351900" cy="813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3"/>
            <p:cNvSpPr/>
            <p:nvPr/>
          </p:nvSpPr>
          <p:spPr>
            <a:xfrm>
              <a:off x="4227050" y="3443057"/>
              <a:ext cx="351900" cy="813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 name="Table 3">
            <a:extLst>
              <a:ext uri="{FF2B5EF4-FFF2-40B4-BE49-F238E27FC236}">
                <a16:creationId xmlns:a16="http://schemas.microsoft.com/office/drawing/2014/main" id="{B066B6B2-78DA-4355-8DCC-67C7A8F3B220}"/>
              </a:ext>
            </a:extLst>
          </p:cNvPr>
          <p:cNvGraphicFramePr>
            <a:graphicFrameLocks noGrp="1"/>
          </p:cNvGraphicFramePr>
          <p:nvPr>
            <p:extLst>
              <p:ext uri="{D42A27DB-BD31-4B8C-83A1-F6EECF244321}">
                <p14:modId xmlns:p14="http://schemas.microsoft.com/office/powerpoint/2010/main" val="3831750210"/>
              </p:ext>
            </p:extLst>
          </p:nvPr>
        </p:nvGraphicFramePr>
        <p:xfrm>
          <a:off x="858620" y="925166"/>
          <a:ext cx="6889653" cy="3900535"/>
        </p:xfrm>
        <a:graphic>
          <a:graphicData uri="http://schemas.openxmlformats.org/drawingml/2006/table">
            <a:tbl>
              <a:tblPr firstRow="1" bandRow="1">
                <a:tableStyleId>{5C22544A-7EE6-4342-B048-85BDC9FD1C3A}</a:tableStyleId>
              </a:tblPr>
              <a:tblGrid>
                <a:gridCol w="2296551">
                  <a:extLst>
                    <a:ext uri="{9D8B030D-6E8A-4147-A177-3AD203B41FA5}">
                      <a16:colId xmlns:a16="http://schemas.microsoft.com/office/drawing/2014/main" val="981832145"/>
                    </a:ext>
                  </a:extLst>
                </a:gridCol>
                <a:gridCol w="2296551">
                  <a:extLst>
                    <a:ext uri="{9D8B030D-6E8A-4147-A177-3AD203B41FA5}">
                      <a16:colId xmlns:a16="http://schemas.microsoft.com/office/drawing/2014/main" val="2808510252"/>
                    </a:ext>
                  </a:extLst>
                </a:gridCol>
                <a:gridCol w="2296551">
                  <a:extLst>
                    <a:ext uri="{9D8B030D-6E8A-4147-A177-3AD203B41FA5}">
                      <a16:colId xmlns:a16="http://schemas.microsoft.com/office/drawing/2014/main" val="604575413"/>
                    </a:ext>
                  </a:extLst>
                </a:gridCol>
              </a:tblGrid>
              <a:tr h="436514">
                <a:tc gridSpan="3">
                  <a:txBody>
                    <a:bodyPr/>
                    <a:lstStyle/>
                    <a:p>
                      <a:pPr algn="ctr"/>
                      <a:r>
                        <a:rPr lang="en-SG" sz="1800" dirty="0">
                          <a:latin typeface="Barlow Condensed Medium" panose="020B0604020202020204" pitchFamily="2" charset="0"/>
                        </a:rPr>
                        <a:t>Categories</a:t>
                      </a:r>
                    </a:p>
                  </a:txBody>
                  <a:tcPr/>
                </a:tc>
                <a:tc hMerge="1">
                  <a:txBody>
                    <a:bodyPr/>
                    <a:lstStyle/>
                    <a:p>
                      <a:endParaRPr lang="en-SG" dirty="0"/>
                    </a:p>
                  </a:txBody>
                  <a:tcPr/>
                </a:tc>
                <a:tc hMerge="1">
                  <a:txBody>
                    <a:bodyPr/>
                    <a:lstStyle/>
                    <a:p>
                      <a:endParaRPr lang="en-SG" dirty="0"/>
                    </a:p>
                  </a:txBody>
                  <a:tcPr/>
                </a:tc>
                <a:extLst>
                  <a:ext uri="{0D108BD9-81ED-4DB2-BD59-A6C34878D82A}">
                    <a16:rowId xmlns:a16="http://schemas.microsoft.com/office/drawing/2014/main" val="104974361"/>
                  </a:ext>
                </a:extLst>
              </a:tr>
              <a:tr h="595761">
                <a:tc>
                  <a:txBody>
                    <a:bodyPr/>
                    <a:lstStyle/>
                    <a:p>
                      <a:pPr algn="ctr"/>
                      <a:r>
                        <a:rPr lang="en-SG" dirty="0">
                          <a:latin typeface="Barlow Medium" panose="020B0604020202020204" pitchFamily="2" charset="0"/>
                        </a:rPr>
                        <a:t>Bubble 1 – Politics/Business</a:t>
                      </a:r>
                    </a:p>
                  </a:txBody>
                  <a:tcPr/>
                </a:tc>
                <a:tc>
                  <a:txBody>
                    <a:bodyPr/>
                    <a:lstStyle/>
                    <a:p>
                      <a:pPr algn="ctr"/>
                      <a:r>
                        <a:rPr lang="en-SG" dirty="0">
                          <a:latin typeface="Barlow Medium" panose="020B0604020202020204" pitchFamily="2" charset="0"/>
                        </a:rPr>
                        <a:t>Bubble 2 - Aspects</a:t>
                      </a:r>
                    </a:p>
                  </a:txBody>
                  <a:tcPr/>
                </a:tc>
                <a:tc>
                  <a:txBody>
                    <a:bodyPr/>
                    <a:lstStyle/>
                    <a:p>
                      <a:pPr algn="ctr"/>
                      <a:r>
                        <a:rPr lang="en-SG" dirty="0">
                          <a:latin typeface="Barlow Medium" panose="020B0604020202020204" pitchFamily="2" charset="0"/>
                        </a:rPr>
                        <a:t>Bubble 3 - Service</a:t>
                      </a:r>
                    </a:p>
                  </a:txBody>
                  <a:tcPr/>
                </a:tc>
                <a:extLst>
                  <a:ext uri="{0D108BD9-81ED-4DB2-BD59-A6C34878D82A}">
                    <a16:rowId xmlns:a16="http://schemas.microsoft.com/office/drawing/2014/main" val="2216993708"/>
                  </a:ext>
                </a:extLst>
              </a:tr>
              <a:tr h="573652">
                <a:tc>
                  <a:txBody>
                    <a:bodyPr/>
                    <a:lstStyle/>
                    <a:p>
                      <a:pPr algn="ctr"/>
                      <a:r>
                        <a:rPr lang="en-SG" sz="1200" b="0" dirty="0" err="1">
                          <a:latin typeface="Barlow Medium" panose="020B0604020202020204" pitchFamily="2" charset="0"/>
                        </a:rPr>
                        <a:t>Goldbell</a:t>
                      </a:r>
                      <a:endParaRPr lang="en-SG" sz="1200" b="0" dirty="0">
                        <a:latin typeface="Barlow Medium" panose="020B0604020202020204" pitchFamily="2" charset="0"/>
                      </a:endParaRPr>
                    </a:p>
                  </a:txBody>
                  <a:tcPr/>
                </a:tc>
                <a:tc>
                  <a:txBody>
                    <a:bodyPr/>
                    <a:lstStyle/>
                    <a:p>
                      <a:pPr algn="ctr"/>
                      <a:r>
                        <a:rPr lang="en-SG" sz="1200" b="0" dirty="0">
                          <a:latin typeface="Barlow Medium" panose="020B0604020202020204" pitchFamily="2" charset="0"/>
                        </a:rPr>
                        <a:t>Mobility</a:t>
                      </a:r>
                    </a:p>
                  </a:txBody>
                  <a:tcPr/>
                </a:tc>
                <a:tc>
                  <a:txBody>
                    <a:bodyPr/>
                    <a:lstStyle/>
                    <a:p>
                      <a:pPr algn="ctr"/>
                      <a:r>
                        <a:rPr lang="en-SG" sz="1200" b="0" dirty="0">
                          <a:latin typeface="Barlow Medium" panose="020B0604020202020204" pitchFamily="2" charset="0"/>
                        </a:rPr>
                        <a:t>Chargers</a:t>
                      </a:r>
                    </a:p>
                  </a:txBody>
                  <a:tcPr/>
                </a:tc>
                <a:extLst>
                  <a:ext uri="{0D108BD9-81ED-4DB2-BD59-A6C34878D82A}">
                    <a16:rowId xmlns:a16="http://schemas.microsoft.com/office/drawing/2014/main" val="689741971"/>
                  </a:ext>
                </a:extLst>
              </a:tr>
              <a:tr h="573652">
                <a:tc>
                  <a:txBody>
                    <a:bodyPr/>
                    <a:lstStyle/>
                    <a:p>
                      <a:pPr algn="ctr"/>
                      <a:r>
                        <a:rPr lang="en-SG" sz="1200" b="0" dirty="0">
                          <a:latin typeface="Barlow Medium" panose="020B0604020202020204" pitchFamily="2" charset="0"/>
                        </a:rPr>
                        <a:t>Acquisition</a:t>
                      </a:r>
                    </a:p>
                  </a:txBody>
                  <a:tcPr/>
                </a:tc>
                <a:tc>
                  <a:txBody>
                    <a:bodyPr/>
                    <a:lstStyle/>
                    <a:p>
                      <a:pPr algn="ctr"/>
                      <a:r>
                        <a:rPr lang="en-SG" sz="1200" b="0" dirty="0">
                          <a:latin typeface="Barlow Medium" panose="020B0604020202020204" pitchFamily="2" charset="0"/>
                        </a:rPr>
                        <a:t>Time</a:t>
                      </a:r>
                    </a:p>
                  </a:txBody>
                  <a:tcPr/>
                </a:tc>
                <a:tc>
                  <a:txBody>
                    <a:bodyPr/>
                    <a:lstStyle/>
                    <a:p>
                      <a:pPr algn="ctr"/>
                      <a:r>
                        <a:rPr lang="en-SG" sz="1200" b="0" dirty="0">
                          <a:latin typeface="Barlow Medium" panose="020B0604020202020204" pitchFamily="2" charset="0"/>
                        </a:rPr>
                        <a:t>Pay</a:t>
                      </a:r>
                    </a:p>
                  </a:txBody>
                  <a:tcPr/>
                </a:tc>
                <a:extLst>
                  <a:ext uri="{0D108BD9-81ED-4DB2-BD59-A6C34878D82A}">
                    <a16:rowId xmlns:a16="http://schemas.microsoft.com/office/drawing/2014/main" val="1440771366"/>
                  </a:ext>
                </a:extLst>
              </a:tr>
              <a:tr h="573652">
                <a:tc>
                  <a:txBody>
                    <a:bodyPr/>
                    <a:lstStyle/>
                    <a:p>
                      <a:pPr algn="ctr"/>
                      <a:r>
                        <a:rPr lang="en-SG" sz="1200" b="0" dirty="0">
                          <a:latin typeface="Barlow Medium" panose="020B0604020202020204" pitchFamily="2" charset="0"/>
                        </a:rPr>
                        <a:t>Rental</a:t>
                      </a:r>
                    </a:p>
                  </a:txBody>
                  <a:tcPr/>
                </a:tc>
                <a:tc>
                  <a:txBody>
                    <a:bodyPr/>
                    <a:lstStyle/>
                    <a:p>
                      <a:pPr algn="ctr"/>
                      <a:r>
                        <a:rPr lang="en-SG" sz="1200" b="0" dirty="0">
                          <a:latin typeface="Barlow Medium" panose="020B0604020202020204" pitchFamily="2" charset="0"/>
                        </a:rPr>
                        <a:t>Innovation</a:t>
                      </a:r>
                    </a:p>
                  </a:txBody>
                  <a:tcPr/>
                </a:tc>
                <a:tc>
                  <a:txBody>
                    <a:bodyPr/>
                    <a:lstStyle/>
                    <a:p>
                      <a:pPr algn="ctr"/>
                      <a:r>
                        <a:rPr lang="en-SG" sz="1200" b="0" dirty="0">
                          <a:latin typeface="Barlow Medium" panose="020B0604020202020204" pitchFamily="2" charset="0"/>
                        </a:rPr>
                        <a:t>Rent</a:t>
                      </a:r>
                    </a:p>
                  </a:txBody>
                  <a:tcPr/>
                </a:tc>
                <a:extLst>
                  <a:ext uri="{0D108BD9-81ED-4DB2-BD59-A6C34878D82A}">
                    <a16:rowId xmlns:a16="http://schemas.microsoft.com/office/drawing/2014/main" val="2697140436"/>
                  </a:ext>
                </a:extLst>
              </a:tr>
              <a:tr h="573652">
                <a:tc>
                  <a:txBody>
                    <a:bodyPr/>
                    <a:lstStyle/>
                    <a:p>
                      <a:pPr algn="ctr"/>
                      <a:r>
                        <a:rPr lang="en-SG" sz="1200" b="0" dirty="0">
                          <a:latin typeface="Barlow Medium" panose="020B0604020202020204" pitchFamily="2" charset="0"/>
                        </a:rPr>
                        <a:t>Invest</a:t>
                      </a:r>
                    </a:p>
                  </a:txBody>
                  <a:tcPr/>
                </a:tc>
                <a:tc>
                  <a:txBody>
                    <a:bodyPr/>
                    <a:lstStyle/>
                    <a:p>
                      <a:pPr algn="ctr"/>
                      <a:r>
                        <a:rPr lang="en-SG" sz="1200" b="0" dirty="0">
                          <a:latin typeface="Barlow Medium" panose="020B0604020202020204" pitchFamily="2" charset="0"/>
                        </a:rPr>
                        <a:t>Charging</a:t>
                      </a:r>
                    </a:p>
                  </a:txBody>
                  <a:tcPr/>
                </a:tc>
                <a:tc>
                  <a:txBody>
                    <a:bodyPr/>
                    <a:lstStyle/>
                    <a:p>
                      <a:pPr algn="ctr"/>
                      <a:r>
                        <a:rPr lang="en-SG" sz="1200" b="0" dirty="0">
                          <a:latin typeface="Barlow Medium" panose="020B0604020202020204" pitchFamily="2" charset="0"/>
                        </a:rPr>
                        <a:t>Parking</a:t>
                      </a:r>
                    </a:p>
                  </a:txBody>
                  <a:tcPr/>
                </a:tc>
                <a:extLst>
                  <a:ext uri="{0D108BD9-81ED-4DB2-BD59-A6C34878D82A}">
                    <a16:rowId xmlns:a16="http://schemas.microsoft.com/office/drawing/2014/main" val="3387995498"/>
                  </a:ext>
                </a:extLst>
              </a:tr>
              <a:tr h="573652">
                <a:tc>
                  <a:txBody>
                    <a:bodyPr/>
                    <a:lstStyle/>
                    <a:p>
                      <a:pPr algn="ctr"/>
                      <a:r>
                        <a:rPr lang="en-SG" sz="1200" b="0" dirty="0">
                          <a:latin typeface="Barlow Medium" panose="020B0604020202020204" pitchFamily="2" charset="0"/>
                        </a:rPr>
                        <a:t>Expand</a:t>
                      </a:r>
                    </a:p>
                  </a:txBody>
                  <a:tcPr/>
                </a:tc>
                <a:tc>
                  <a:txBody>
                    <a:bodyPr/>
                    <a:lstStyle/>
                    <a:p>
                      <a:pPr algn="ctr"/>
                      <a:r>
                        <a:rPr lang="en-SG" sz="1200" b="0" dirty="0">
                          <a:latin typeface="Barlow Medium" panose="020B0604020202020204" pitchFamily="2" charset="0"/>
                        </a:rPr>
                        <a:t>Sustainability</a:t>
                      </a:r>
                    </a:p>
                  </a:txBody>
                  <a:tcPr/>
                </a:tc>
                <a:tc>
                  <a:txBody>
                    <a:bodyPr/>
                    <a:lstStyle/>
                    <a:p>
                      <a:pPr algn="ctr"/>
                      <a:r>
                        <a:rPr lang="en-SG" sz="1200" b="0" dirty="0">
                          <a:latin typeface="Barlow Medium" panose="020B0604020202020204" pitchFamily="2" charset="0"/>
                        </a:rPr>
                        <a:t>Points </a:t>
                      </a:r>
                    </a:p>
                  </a:txBody>
                  <a:tcPr/>
                </a:tc>
                <a:extLst>
                  <a:ext uri="{0D108BD9-81ED-4DB2-BD59-A6C34878D82A}">
                    <a16:rowId xmlns:a16="http://schemas.microsoft.com/office/drawing/2014/main" val="406599109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80"/>
                                        </p:tgtEl>
                                        <p:attrNameLst>
                                          <p:attrName>style.visibility</p:attrName>
                                        </p:attrNameLst>
                                      </p:cBhvr>
                                      <p:to>
                                        <p:strVal val="visible"/>
                                      </p:to>
                                    </p:set>
                                    <p:animEffect transition="in" filter="fade">
                                      <p:cBhvr>
                                        <p:cTn id="7" dur="500"/>
                                        <p:tgtEl>
                                          <p:spTgt spid="37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92"/>
                                        </p:tgtEl>
                                        <p:attrNameLst>
                                          <p:attrName>style.visibility</p:attrName>
                                        </p:attrNameLst>
                                      </p:cBhvr>
                                      <p:to>
                                        <p:strVal val="visible"/>
                                      </p:to>
                                    </p:set>
                                    <p:animEffect transition="in" filter="fade">
                                      <p:cBhvr>
                                        <p:cTn id="17" dur="500"/>
                                        <p:tgtEl>
                                          <p:spTgt spid="379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1369</TotalTime>
  <Words>3451</Words>
  <Application>Microsoft Office PowerPoint</Application>
  <PresentationFormat>On-screen Show (16:9)</PresentationFormat>
  <Paragraphs>187</Paragraphs>
  <Slides>12</Slides>
  <Notes>12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12</vt:i4>
      </vt:variant>
    </vt:vector>
  </HeadingPairs>
  <TitlesOfParts>
    <vt:vector size="24" baseType="lpstr">
      <vt:lpstr>Barlow Semi Condensed Medium</vt:lpstr>
      <vt:lpstr>Times New Roman</vt:lpstr>
      <vt:lpstr>Fjalla One</vt:lpstr>
      <vt:lpstr>Barlow Semi Condensed</vt:lpstr>
      <vt:lpstr>Roboto</vt:lpstr>
      <vt:lpstr>Barlow Condensed Medium</vt:lpstr>
      <vt:lpstr>source-serif-pro</vt:lpstr>
      <vt:lpstr>Barlow Medium</vt:lpstr>
      <vt:lpstr>Arial</vt:lpstr>
      <vt:lpstr>Roboto Condensed Light</vt:lpstr>
      <vt:lpstr>Technology Consulting by Slidesgo</vt:lpstr>
      <vt:lpstr>Technology Consulting by Slidesgo</vt:lpstr>
      <vt:lpstr>Sentiment Analysis  of Tweets on Electric Car-sharing Service, BlueSG </vt:lpstr>
      <vt:lpstr>Table of Contents</vt:lpstr>
      <vt:lpstr>Introduction</vt:lpstr>
      <vt:lpstr>Understanding the problem  </vt:lpstr>
      <vt:lpstr>Modeling Methodology </vt:lpstr>
      <vt:lpstr>Data Understanding &amp; Preparation </vt:lpstr>
      <vt:lpstr>Modeling Results - Predicting polarity using Affin </vt:lpstr>
      <vt:lpstr>PowerPoint Presentation</vt:lpstr>
      <vt:lpstr>Modeling Results - Topic Modelling</vt:lpstr>
      <vt:lpstr>Evaluation &amp; Recommendations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 Analysis  of Tweets on Electric Car-sharing Services, BlueSG </dc:title>
  <cp:lastModifiedBy># KRYSTAL CHEE JIA QI (UC-FT)</cp:lastModifiedBy>
  <cp:revision>14</cp:revision>
  <dcterms:modified xsi:type="dcterms:W3CDTF">2022-09-20T11:39:17Z</dcterms:modified>
</cp:coreProperties>
</file>